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95" r:id="rId3"/>
    <p:sldId id="301" r:id="rId4"/>
    <p:sldId id="257" r:id="rId5"/>
    <p:sldId id="312" r:id="rId6"/>
    <p:sldId id="258" r:id="rId7"/>
    <p:sldId id="281" r:id="rId8"/>
    <p:sldId id="296" r:id="rId9"/>
    <p:sldId id="298" r:id="rId10"/>
    <p:sldId id="311" r:id="rId11"/>
    <p:sldId id="313" r:id="rId12"/>
    <p:sldId id="265"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615" autoAdjust="0"/>
    <p:restoredTop sz="86420" autoAdjust="0"/>
  </p:normalViewPr>
  <p:slideViewPr>
    <p:cSldViewPr>
      <p:cViewPr varScale="1">
        <p:scale>
          <a:sx n="66" d="100"/>
          <a:sy n="66" d="100"/>
        </p:scale>
        <p:origin x="-108" y="-438"/>
      </p:cViewPr>
      <p:guideLst>
        <p:guide orient="horz" pos="2160"/>
        <p:guide pos="2880"/>
      </p:guideLst>
    </p:cSldViewPr>
  </p:slideViewPr>
  <p:outlineViewPr>
    <p:cViewPr>
      <p:scale>
        <a:sx n="33" d="100"/>
        <a:sy n="33" d="100"/>
      </p:scale>
      <p:origin x="240" y="11611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70700"/>
            <a:chOff x="0" y="0"/>
            <a:chExt cx="5770" cy="4328"/>
          </a:xfrm>
        </p:grpSpPr>
        <p:sp>
          <p:nvSpPr>
            <p:cNvPr id="5"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a:defRPr/>
              </a:pPr>
              <a:endParaRPr kumimoji="1" lang="ru-RU"/>
            </a:p>
          </p:txBody>
        </p:sp>
        <p:sp>
          <p:nvSpPr>
            <p:cNvPr id="6"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a:defRPr/>
              </a:pPr>
              <a:endParaRPr kumimoji="1" lang="ru-RU"/>
            </a:p>
          </p:txBody>
        </p:sp>
        <p:sp>
          <p:nvSpPr>
            <p:cNvPr id="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defRPr/>
              </a:pPr>
              <a:endParaRPr kumimoji="1" lang="ru-RU"/>
            </a:p>
          </p:txBody>
        </p:sp>
        <p:grpSp>
          <p:nvGrpSpPr>
            <p:cNvPr id="8" name="Group 6"/>
            <p:cNvGrpSpPr>
              <a:grpSpLocks/>
            </p:cNvGrpSpPr>
            <p:nvPr/>
          </p:nvGrpSpPr>
          <p:grpSpPr bwMode="auto">
            <a:xfrm>
              <a:off x="4944" y="-4"/>
              <a:ext cx="816" cy="3979"/>
              <a:chOff x="4944" y="-4"/>
              <a:chExt cx="816" cy="3979"/>
            </a:xfrm>
          </p:grpSpPr>
          <p:grpSp>
            <p:nvGrpSpPr>
              <p:cNvPr id="20" name="Group 7"/>
              <p:cNvGrpSpPr>
                <a:grpSpLocks/>
              </p:cNvGrpSpPr>
              <p:nvPr userDrawn="1"/>
            </p:nvGrpSpPr>
            <p:grpSpPr bwMode="auto">
              <a:xfrm>
                <a:off x="5280" y="-4"/>
                <a:ext cx="480" cy="1435"/>
                <a:chOff x="5280" y="-4"/>
                <a:chExt cx="480" cy="1435"/>
              </a:xfrm>
            </p:grpSpPr>
            <p:grpSp>
              <p:nvGrpSpPr>
                <p:cNvPr id="41" name="Group 8"/>
                <p:cNvGrpSpPr>
                  <a:grpSpLocks/>
                </p:cNvGrpSpPr>
                <p:nvPr userDrawn="1"/>
              </p:nvGrpSpPr>
              <p:grpSpPr bwMode="auto">
                <a:xfrm rot="-5400000">
                  <a:off x="5489" y="-5"/>
                  <a:ext cx="174" cy="176"/>
                  <a:chOff x="1707" y="323"/>
                  <a:chExt cx="1690" cy="2560"/>
                </a:xfrm>
              </p:grpSpPr>
              <p:grpSp>
                <p:nvGrpSpPr>
                  <p:cNvPr id="50" name="Group 9"/>
                  <p:cNvGrpSpPr>
                    <a:grpSpLocks/>
                  </p:cNvGrpSpPr>
                  <p:nvPr/>
                </p:nvGrpSpPr>
                <p:grpSpPr bwMode="auto">
                  <a:xfrm>
                    <a:off x="1707" y="323"/>
                    <a:ext cx="1690" cy="2560"/>
                    <a:chOff x="1707" y="323"/>
                    <a:chExt cx="1690" cy="2560"/>
                  </a:xfrm>
                </p:grpSpPr>
                <p:sp>
                  <p:nvSpPr>
                    <p:cNvPr id="57" name="Freeform 10"/>
                    <p:cNvSpPr>
                      <a:spLocks/>
                    </p:cNvSpPr>
                    <p:nvPr/>
                  </p:nvSpPr>
                  <p:spPr bwMode="auto">
                    <a:xfrm>
                      <a:off x="2163" y="323"/>
                      <a:ext cx="1234"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ru-RU"/>
                    </a:p>
                  </p:txBody>
                </p:sp>
                <p:sp>
                  <p:nvSpPr>
                    <p:cNvPr id="58" name="Freeform 11"/>
                    <p:cNvSpPr>
                      <a:spLocks/>
                    </p:cNvSpPr>
                    <p:nvPr/>
                  </p:nvSpPr>
                  <p:spPr bwMode="auto">
                    <a:xfrm>
                      <a:off x="1707" y="381"/>
                      <a:ext cx="864" cy="2065"/>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ru-RU"/>
                    </a:p>
                  </p:txBody>
                </p:sp>
              </p:grpSp>
              <p:sp>
                <p:nvSpPr>
                  <p:cNvPr id="51" name="Oval 12"/>
                  <p:cNvSpPr>
                    <a:spLocks noChangeArrowheads="1"/>
                  </p:cNvSpPr>
                  <p:nvPr/>
                </p:nvSpPr>
                <p:spPr bwMode="auto">
                  <a:xfrm>
                    <a:off x="2396" y="1428"/>
                    <a:ext cx="175" cy="247"/>
                  </a:xfrm>
                  <a:prstGeom prst="ellipse">
                    <a:avLst/>
                  </a:prstGeom>
                  <a:solidFill>
                    <a:srgbClr val="E7D6B7"/>
                  </a:solidFill>
                  <a:ln w="9525">
                    <a:noFill/>
                    <a:round/>
                    <a:headEnd/>
                    <a:tailEnd/>
                  </a:ln>
                  <a:effectLst/>
                </p:spPr>
                <p:txBody>
                  <a:bodyPr wrap="none" anchor="ctr"/>
                  <a:lstStyle/>
                  <a:p>
                    <a:pPr>
                      <a:defRPr/>
                    </a:pPr>
                    <a:endParaRPr lang="ru-RU"/>
                  </a:p>
                </p:txBody>
              </p:sp>
              <p:sp>
                <p:nvSpPr>
                  <p:cNvPr id="52" name="Freeform 13"/>
                  <p:cNvSpPr>
                    <a:spLocks/>
                  </p:cNvSpPr>
                  <p:nvPr/>
                </p:nvSpPr>
                <p:spPr bwMode="auto">
                  <a:xfrm>
                    <a:off x="2649" y="745"/>
                    <a:ext cx="262" cy="524"/>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ru-RU"/>
                  </a:p>
                </p:txBody>
              </p:sp>
              <p:sp>
                <p:nvSpPr>
                  <p:cNvPr id="53" name="Freeform 14"/>
                  <p:cNvSpPr>
                    <a:spLocks/>
                  </p:cNvSpPr>
                  <p:nvPr/>
                </p:nvSpPr>
                <p:spPr bwMode="auto">
                  <a:xfrm>
                    <a:off x="2717" y="1588"/>
                    <a:ext cx="398" cy="349"/>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ru-RU"/>
                  </a:p>
                </p:txBody>
              </p:sp>
              <p:sp>
                <p:nvSpPr>
                  <p:cNvPr id="54" name="Freeform 15"/>
                  <p:cNvSpPr>
                    <a:spLocks/>
                  </p:cNvSpPr>
                  <p:nvPr/>
                </p:nvSpPr>
                <p:spPr bwMode="auto">
                  <a:xfrm>
                    <a:off x="2464" y="1923"/>
                    <a:ext cx="146" cy="567"/>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ru-RU"/>
                  </a:p>
                </p:txBody>
              </p:sp>
              <p:sp>
                <p:nvSpPr>
                  <p:cNvPr id="55" name="Freeform 16"/>
                  <p:cNvSpPr>
                    <a:spLocks/>
                  </p:cNvSpPr>
                  <p:nvPr/>
                </p:nvSpPr>
                <p:spPr bwMode="auto">
                  <a:xfrm>
                    <a:off x="1911" y="1588"/>
                    <a:ext cx="389" cy="247"/>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ru-RU"/>
                  </a:p>
                </p:txBody>
              </p:sp>
              <p:sp>
                <p:nvSpPr>
                  <p:cNvPr id="56" name="Freeform 17"/>
                  <p:cNvSpPr>
                    <a:spLocks/>
                  </p:cNvSpPr>
                  <p:nvPr/>
                </p:nvSpPr>
                <p:spPr bwMode="auto">
                  <a:xfrm>
                    <a:off x="2095" y="934"/>
                    <a:ext cx="233" cy="378"/>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ru-RU"/>
                  </a:p>
                </p:txBody>
              </p:sp>
            </p:grpSp>
            <p:pic>
              <p:nvPicPr>
                <p:cNvPr id="42" name="Picture 18"/>
                <p:cNvPicPr>
                  <a:picLocks noChangeAspect="1" noChangeArrowheads="1"/>
                </p:cNvPicPr>
                <p:nvPr userDrawn="1"/>
              </p:nvPicPr>
              <p:blipFill>
                <a:blip r:embed="rId3" cstate="print"/>
                <a:srcRect/>
                <a:stretch>
                  <a:fillRect/>
                </a:stretch>
              </p:blipFill>
              <p:spPr bwMode="auto">
                <a:xfrm>
                  <a:off x="5280" y="144"/>
                  <a:ext cx="186" cy="183"/>
                </a:xfrm>
                <a:prstGeom prst="rect">
                  <a:avLst/>
                </a:prstGeom>
                <a:noFill/>
                <a:ln w="9525">
                  <a:noFill/>
                  <a:miter lim="800000"/>
                  <a:headEnd/>
                  <a:tailEnd/>
                </a:ln>
              </p:spPr>
            </p:pic>
            <p:pic>
              <p:nvPicPr>
                <p:cNvPr id="43" name="Picture 19"/>
                <p:cNvPicPr>
                  <a:picLocks noChangeAspect="1" noChangeArrowheads="1"/>
                </p:cNvPicPr>
                <p:nvPr userDrawn="1"/>
              </p:nvPicPr>
              <p:blipFill>
                <a:blip r:embed="rId3" cstate="print"/>
                <a:srcRect/>
                <a:stretch>
                  <a:fillRect/>
                </a:stretch>
              </p:blipFill>
              <p:spPr bwMode="auto">
                <a:xfrm>
                  <a:off x="5574" y="144"/>
                  <a:ext cx="186" cy="183"/>
                </a:xfrm>
                <a:prstGeom prst="rect">
                  <a:avLst/>
                </a:prstGeom>
                <a:noFill/>
                <a:ln w="9525">
                  <a:noFill/>
                  <a:miter lim="800000"/>
                  <a:headEnd/>
                  <a:tailEnd/>
                </a:ln>
              </p:spPr>
            </p:pic>
            <p:pic>
              <p:nvPicPr>
                <p:cNvPr id="44" name="Picture 20"/>
                <p:cNvPicPr>
                  <a:picLocks noChangeAspect="1" noChangeArrowheads="1"/>
                </p:cNvPicPr>
                <p:nvPr userDrawn="1"/>
              </p:nvPicPr>
              <p:blipFill>
                <a:blip r:embed="rId3" cstate="print"/>
                <a:srcRect/>
                <a:stretch>
                  <a:fillRect/>
                </a:stretch>
              </p:blipFill>
              <p:spPr bwMode="auto">
                <a:xfrm>
                  <a:off x="5424" y="336"/>
                  <a:ext cx="186" cy="183"/>
                </a:xfrm>
                <a:prstGeom prst="rect">
                  <a:avLst/>
                </a:prstGeom>
                <a:noFill/>
                <a:ln w="9525">
                  <a:noFill/>
                  <a:miter lim="800000"/>
                  <a:headEnd/>
                  <a:tailEnd/>
                </a:ln>
              </p:spPr>
            </p:pic>
            <p:pic>
              <p:nvPicPr>
                <p:cNvPr id="45" name="Picture 21"/>
                <p:cNvPicPr>
                  <a:picLocks noChangeAspect="1" noChangeArrowheads="1"/>
                </p:cNvPicPr>
                <p:nvPr userDrawn="1"/>
              </p:nvPicPr>
              <p:blipFill>
                <a:blip r:embed="rId3" cstate="print"/>
                <a:srcRect/>
                <a:stretch>
                  <a:fillRect/>
                </a:stretch>
              </p:blipFill>
              <p:spPr bwMode="auto">
                <a:xfrm>
                  <a:off x="5376" y="576"/>
                  <a:ext cx="186" cy="183"/>
                </a:xfrm>
                <a:prstGeom prst="rect">
                  <a:avLst/>
                </a:prstGeom>
                <a:noFill/>
                <a:ln w="9525">
                  <a:noFill/>
                  <a:miter lim="800000"/>
                  <a:headEnd/>
                  <a:tailEnd/>
                </a:ln>
              </p:spPr>
            </p:pic>
            <p:pic>
              <p:nvPicPr>
                <p:cNvPr id="46" name="Picture 22"/>
                <p:cNvPicPr>
                  <a:picLocks noChangeAspect="1" noChangeArrowheads="1"/>
                </p:cNvPicPr>
                <p:nvPr userDrawn="1"/>
              </p:nvPicPr>
              <p:blipFill>
                <a:blip r:embed="rId3" cstate="print"/>
                <a:srcRect/>
                <a:stretch>
                  <a:fillRect/>
                </a:stretch>
              </p:blipFill>
              <p:spPr bwMode="auto">
                <a:xfrm>
                  <a:off x="5574" y="528"/>
                  <a:ext cx="186" cy="183"/>
                </a:xfrm>
                <a:prstGeom prst="rect">
                  <a:avLst/>
                </a:prstGeom>
                <a:noFill/>
                <a:ln w="9525">
                  <a:noFill/>
                  <a:miter lim="800000"/>
                  <a:headEnd/>
                  <a:tailEnd/>
                </a:ln>
              </p:spPr>
            </p:pic>
            <p:pic>
              <p:nvPicPr>
                <p:cNvPr id="47" name="Picture 23"/>
                <p:cNvPicPr>
                  <a:picLocks noChangeAspect="1" noChangeArrowheads="1"/>
                </p:cNvPicPr>
                <p:nvPr userDrawn="1"/>
              </p:nvPicPr>
              <p:blipFill>
                <a:blip r:embed="rId3" cstate="print"/>
                <a:srcRect/>
                <a:stretch>
                  <a:fillRect/>
                </a:stretch>
              </p:blipFill>
              <p:spPr bwMode="auto">
                <a:xfrm>
                  <a:off x="5472" y="768"/>
                  <a:ext cx="186" cy="183"/>
                </a:xfrm>
                <a:prstGeom prst="rect">
                  <a:avLst/>
                </a:prstGeom>
                <a:noFill/>
                <a:ln w="9525">
                  <a:noFill/>
                  <a:miter lim="800000"/>
                  <a:headEnd/>
                  <a:tailEnd/>
                </a:ln>
              </p:spPr>
            </p:pic>
            <p:pic>
              <p:nvPicPr>
                <p:cNvPr id="48" name="Picture 24"/>
                <p:cNvPicPr>
                  <a:picLocks noChangeAspect="1" noChangeArrowheads="1"/>
                </p:cNvPicPr>
                <p:nvPr userDrawn="1"/>
              </p:nvPicPr>
              <p:blipFill>
                <a:blip r:embed="rId3" cstate="print"/>
                <a:srcRect/>
                <a:stretch>
                  <a:fillRect/>
                </a:stretch>
              </p:blipFill>
              <p:spPr bwMode="auto">
                <a:xfrm>
                  <a:off x="5574" y="1008"/>
                  <a:ext cx="186" cy="183"/>
                </a:xfrm>
                <a:prstGeom prst="rect">
                  <a:avLst/>
                </a:prstGeom>
                <a:noFill/>
                <a:ln w="9525">
                  <a:noFill/>
                  <a:miter lim="800000"/>
                  <a:headEnd/>
                  <a:tailEnd/>
                </a:ln>
              </p:spPr>
            </p:pic>
            <p:pic>
              <p:nvPicPr>
                <p:cNvPr id="49" name="Picture 25"/>
                <p:cNvPicPr>
                  <a:picLocks noChangeAspect="1" noChangeArrowheads="1"/>
                </p:cNvPicPr>
                <p:nvPr userDrawn="1"/>
              </p:nvPicPr>
              <p:blipFill>
                <a:blip r:embed="rId3" cstate="print"/>
                <a:srcRect/>
                <a:stretch>
                  <a:fillRect/>
                </a:stretch>
              </p:blipFill>
              <p:spPr bwMode="auto">
                <a:xfrm>
                  <a:off x="5574" y="1248"/>
                  <a:ext cx="186" cy="183"/>
                </a:xfrm>
                <a:prstGeom prst="rect">
                  <a:avLst/>
                </a:prstGeom>
                <a:noFill/>
                <a:ln w="9525">
                  <a:noFill/>
                  <a:miter lim="800000"/>
                  <a:headEnd/>
                  <a:tailEnd/>
                </a:ln>
              </p:spPr>
            </p:pic>
          </p:grpSp>
          <p:grpSp>
            <p:nvGrpSpPr>
              <p:cNvPr id="21" name="Group 26"/>
              <p:cNvGrpSpPr>
                <a:grpSpLocks/>
              </p:cNvGrpSpPr>
              <p:nvPr userDrawn="1"/>
            </p:nvGrpSpPr>
            <p:grpSpPr bwMode="auto">
              <a:xfrm>
                <a:off x="4944" y="1008"/>
                <a:ext cx="522" cy="2967"/>
                <a:chOff x="4944" y="1008"/>
                <a:chExt cx="522" cy="2967"/>
              </a:xfrm>
            </p:grpSpPr>
            <p:pic>
              <p:nvPicPr>
                <p:cNvPr id="22" name="Picture 27"/>
                <p:cNvPicPr>
                  <a:picLocks noChangeAspect="1" noChangeArrowheads="1"/>
                </p:cNvPicPr>
                <p:nvPr userDrawn="1"/>
              </p:nvPicPr>
              <p:blipFill>
                <a:blip r:embed="rId3" cstate="print"/>
                <a:srcRect/>
                <a:stretch>
                  <a:fillRect/>
                </a:stretch>
              </p:blipFill>
              <p:spPr bwMode="auto">
                <a:xfrm>
                  <a:off x="5136" y="1008"/>
                  <a:ext cx="186" cy="183"/>
                </a:xfrm>
                <a:prstGeom prst="rect">
                  <a:avLst/>
                </a:prstGeom>
                <a:noFill/>
                <a:ln w="9525">
                  <a:noFill/>
                  <a:miter lim="800000"/>
                  <a:headEnd/>
                  <a:tailEnd/>
                </a:ln>
              </p:spPr>
            </p:pic>
            <p:pic>
              <p:nvPicPr>
                <p:cNvPr id="23" name="Picture 28"/>
                <p:cNvPicPr>
                  <a:picLocks noChangeAspect="1" noChangeArrowheads="1"/>
                </p:cNvPicPr>
                <p:nvPr userDrawn="1"/>
              </p:nvPicPr>
              <p:blipFill>
                <a:blip r:embed="rId3" cstate="print"/>
                <a:srcRect/>
                <a:stretch>
                  <a:fillRect/>
                </a:stretch>
              </p:blipFill>
              <p:spPr bwMode="auto">
                <a:xfrm>
                  <a:off x="5184" y="1200"/>
                  <a:ext cx="186" cy="183"/>
                </a:xfrm>
                <a:prstGeom prst="rect">
                  <a:avLst/>
                </a:prstGeom>
                <a:noFill/>
                <a:ln w="9525">
                  <a:noFill/>
                  <a:miter lim="800000"/>
                  <a:headEnd/>
                  <a:tailEnd/>
                </a:ln>
              </p:spPr>
            </p:pic>
            <p:pic>
              <p:nvPicPr>
                <p:cNvPr id="24" name="Picture 29"/>
                <p:cNvPicPr>
                  <a:picLocks noChangeAspect="1" noChangeArrowheads="1"/>
                </p:cNvPicPr>
                <p:nvPr userDrawn="1"/>
              </p:nvPicPr>
              <p:blipFill>
                <a:blip r:embed="rId3" cstate="print"/>
                <a:srcRect/>
                <a:stretch>
                  <a:fillRect/>
                </a:stretch>
              </p:blipFill>
              <p:spPr bwMode="auto">
                <a:xfrm>
                  <a:off x="5136" y="1584"/>
                  <a:ext cx="186" cy="183"/>
                </a:xfrm>
                <a:prstGeom prst="rect">
                  <a:avLst/>
                </a:prstGeom>
                <a:noFill/>
                <a:ln w="9525">
                  <a:noFill/>
                  <a:miter lim="800000"/>
                  <a:headEnd/>
                  <a:tailEnd/>
                </a:ln>
              </p:spPr>
            </p:pic>
            <p:pic>
              <p:nvPicPr>
                <p:cNvPr id="25" name="Picture 30"/>
                <p:cNvPicPr>
                  <a:picLocks noChangeAspect="1" noChangeArrowheads="1"/>
                </p:cNvPicPr>
                <p:nvPr userDrawn="1"/>
              </p:nvPicPr>
              <p:blipFill>
                <a:blip r:embed="rId3" cstate="print"/>
                <a:srcRect/>
                <a:stretch>
                  <a:fillRect/>
                </a:stretch>
              </p:blipFill>
              <p:spPr bwMode="auto">
                <a:xfrm>
                  <a:off x="5280" y="1728"/>
                  <a:ext cx="186" cy="183"/>
                </a:xfrm>
                <a:prstGeom prst="rect">
                  <a:avLst/>
                </a:prstGeom>
                <a:noFill/>
                <a:ln w="9525">
                  <a:noFill/>
                  <a:miter lim="800000"/>
                  <a:headEnd/>
                  <a:tailEnd/>
                </a:ln>
              </p:spPr>
            </p:pic>
            <p:pic>
              <p:nvPicPr>
                <p:cNvPr id="26" name="Picture 31"/>
                <p:cNvPicPr>
                  <a:picLocks noChangeAspect="1" noChangeArrowheads="1"/>
                </p:cNvPicPr>
                <p:nvPr userDrawn="1"/>
              </p:nvPicPr>
              <p:blipFill>
                <a:blip r:embed="rId3" cstate="print"/>
                <a:srcRect/>
                <a:stretch>
                  <a:fillRect/>
                </a:stretch>
              </p:blipFill>
              <p:spPr bwMode="auto">
                <a:xfrm>
                  <a:off x="5040" y="1824"/>
                  <a:ext cx="186" cy="183"/>
                </a:xfrm>
                <a:prstGeom prst="rect">
                  <a:avLst/>
                </a:prstGeom>
                <a:noFill/>
                <a:ln w="9525">
                  <a:noFill/>
                  <a:miter lim="800000"/>
                  <a:headEnd/>
                  <a:tailEnd/>
                </a:ln>
              </p:spPr>
            </p:pic>
            <p:pic>
              <p:nvPicPr>
                <p:cNvPr id="27" name="Picture 32"/>
                <p:cNvPicPr>
                  <a:picLocks noChangeAspect="1" noChangeArrowheads="1"/>
                </p:cNvPicPr>
                <p:nvPr userDrawn="1"/>
              </p:nvPicPr>
              <p:blipFill>
                <a:blip r:embed="rId3" cstate="print"/>
                <a:srcRect/>
                <a:stretch>
                  <a:fillRect/>
                </a:stretch>
              </p:blipFill>
              <p:spPr bwMode="auto">
                <a:xfrm>
                  <a:off x="5088" y="2016"/>
                  <a:ext cx="186" cy="183"/>
                </a:xfrm>
                <a:prstGeom prst="rect">
                  <a:avLst/>
                </a:prstGeom>
                <a:noFill/>
                <a:ln w="9525">
                  <a:noFill/>
                  <a:miter lim="800000"/>
                  <a:headEnd/>
                  <a:tailEnd/>
                </a:ln>
              </p:spPr>
            </p:pic>
            <p:pic>
              <p:nvPicPr>
                <p:cNvPr id="28" name="Picture 33"/>
                <p:cNvPicPr>
                  <a:picLocks noChangeAspect="1" noChangeArrowheads="1"/>
                </p:cNvPicPr>
                <p:nvPr userDrawn="1"/>
              </p:nvPicPr>
              <p:blipFill>
                <a:blip r:embed="rId3" cstate="print"/>
                <a:srcRect/>
                <a:stretch>
                  <a:fillRect/>
                </a:stretch>
              </p:blipFill>
              <p:spPr bwMode="auto">
                <a:xfrm>
                  <a:off x="5280" y="2064"/>
                  <a:ext cx="186" cy="183"/>
                </a:xfrm>
                <a:prstGeom prst="rect">
                  <a:avLst/>
                </a:prstGeom>
                <a:noFill/>
                <a:ln w="9525">
                  <a:noFill/>
                  <a:miter lim="800000"/>
                  <a:headEnd/>
                  <a:tailEnd/>
                </a:ln>
              </p:spPr>
            </p:pic>
            <p:pic>
              <p:nvPicPr>
                <p:cNvPr id="29" name="Picture 34"/>
                <p:cNvPicPr>
                  <a:picLocks noChangeAspect="1" noChangeArrowheads="1"/>
                </p:cNvPicPr>
                <p:nvPr userDrawn="1"/>
              </p:nvPicPr>
              <p:blipFill>
                <a:blip r:embed="rId3" cstate="print"/>
                <a:srcRect/>
                <a:stretch>
                  <a:fillRect/>
                </a:stretch>
              </p:blipFill>
              <p:spPr bwMode="auto">
                <a:xfrm>
                  <a:off x="5232" y="2352"/>
                  <a:ext cx="186" cy="183"/>
                </a:xfrm>
                <a:prstGeom prst="rect">
                  <a:avLst/>
                </a:prstGeom>
                <a:noFill/>
                <a:ln w="9525">
                  <a:noFill/>
                  <a:miter lim="800000"/>
                  <a:headEnd/>
                  <a:tailEnd/>
                </a:ln>
              </p:spPr>
            </p:pic>
            <p:pic>
              <p:nvPicPr>
                <p:cNvPr id="30" name="Picture 35"/>
                <p:cNvPicPr>
                  <a:picLocks noChangeAspect="1" noChangeArrowheads="1"/>
                </p:cNvPicPr>
                <p:nvPr userDrawn="1"/>
              </p:nvPicPr>
              <p:blipFill>
                <a:blip r:embed="rId3" cstate="print"/>
                <a:srcRect/>
                <a:stretch>
                  <a:fillRect/>
                </a:stretch>
              </p:blipFill>
              <p:spPr bwMode="auto">
                <a:xfrm>
                  <a:off x="4992" y="2208"/>
                  <a:ext cx="186" cy="183"/>
                </a:xfrm>
                <a:prstGeom prst="rect">
                  <a:avLst/>
                </a:prstGeom>
                <a:noFill/>
                <a:ln w="9525">
                  <a:noFill/>
                  <a:miter lim="800000"/>
                  <a:headEnd/>
                  <a:tailEnd/>
                </a:ln>
              </p:spPr>
            </p:pic>
            <p:pic>
              <p:nvPicPr>
                <p:cNvPr id="31" name="Picture 36"/>
                <p:cNvPicPr>
                  <a:picLocks noChangeAspect="1" noChangeArrowheads="1"/>
                </p:cNvPicPr>
                <p:nvPr userDrawn="1"/>
              </p:nvPicPr>
              <p:blipFill>
                <a:blip r:embed="rId3" cstate="print"/>
                <a:srcRect/>
                <a:stretch>
                  <a:fillRect/>
                </a:stretch>
              </p:blipFill>
              <p:spPr bwMode="auto">
                <a:xfrm>
                  <a:off x="4992" y="2448"/>
                  <a:ext cx="186" cy="183"/>
                </a:xfrm>
                <a:prstGeom prst="rect">
                  <a:avLst/>
                </a:prstGeom>
                <a:noFill/>
                <a:ln w="9525">
                  <a:noFill/>
                  <a:miter lim="800000"/>
                  <a:headEnd/>
                  <a:tailEnd/>
                </a:ln>
              </p:spPr>
            </p:pic>
            <p:pic>
              <p:nvPicPr>
                <p:cNvPr id="32" name="Picture 37"/>
                <p:cNvPicPr>
                  <a:picLocks noChangeAspect="1" noChangeArrowheads="1"/>
                </p:cNvPicPr>
                <p:nvPr userDrawn="1"/>
              </p:nvPicPr>
              <p:blipFill>
                <a:blip r:embed="rId3" cstate="print"/>
                <a:srcRect/>
                <a:stretch>
                  <a:fillRect/>
                </a:stretch>
              </p:blipFill>
              <p:spPr bwMode="auto">
                <a:xfrm>
                  <a:off x="5136" y="2592"/>
                  <a:ext cx="186" cy="183"/>
                </a:xfrm>
                <a:prstGeom prst="rect">
                  <a:avLst/>
                </a:prstGeom>
                <a:noFill/>
                <a:ln w="9525">
                  <a:noFill/>
                  <a:miter lim="800000"/>
                  <a:headEnd/>
                  <a:tailEnd/>
                </a:ln>
              </p:spPr>
            </p:pic>
            <p:pic>
              <p:nvPicPr>
                <p:cNvPr id="33" name="Picture 38"/>
                <p:cNvPicPr>
                  <a:picLocks noChangeAspect="1" noChangeArrowheads="1"/>
                </p:cNvPicPr>
                <p:nvPr userDrawn="1"/>
              </p:nvPicPr>
              <p:blipFill>
                <a:blip r:embed="rId3" cstate="print"/>
                <a:srcRect/>
                <a:stretch>
                  <a:fillRect/>
                </a:stretch>
              </p:blipFill>
              <p:spPr bwMode="auto">
                <a:xfrm>
                  <a:off x="5232" y="1392"/>
                  <a:ext cx="186" cy="183"/>
                </a:xfrm>
                <a:prstGeom prst="rect">
                  <a:avLst/>
                </a:prstGeom>
                <a:noFill/>
                <a:ln w="9525">
                  <a:noFill/>
                  <a:miter lim="800000"/>
                  <a:headEnd/>
                  <a:tailEnd/>
                </a:ln>
              </p:spPr>
            </p:pic>
            <p:pic>
              <p:nvPicPr>
                <p:cNvPr id="34" name="Picture 39"/>
                <p:cNvPicPr>
                  <a:picLocks noChangeAspect="1" noChangeArrowheads="1"/>
                </p:cNvPicPr>
                <p:nvPr userDrawn="1"/>
              </p:nvPicPr>
              <p:blipFill>
                <a:blip r:embed="rId3" cstate="print"/>
                <a:srcRect/>
                <a:stretch>
                  <a:fillRect/>
                </a:stretch>
              </p:blipFill>
              <p:spPr bwMode="auto">
                <a:xfrm>
                  <a:off x="4944" y="2736"/>
                  <a:ext cx="186" cy="183"/>
                </a:xfrm>
                <a:prstGeom prst="rect">
                  <a:avLst/>
                </a:prstGeom>
                <a:noFill/>
                <a:ln w="9525">
                  <a:noFill/>
                  <a:miter lim="800000"/>
                  <a:headEnd/>
                  <a:tailEnd/>
                </a:ln>
              </p:spPr>
            </p:pic>
            <p:pic>
              <p:nvPicPr>
                <p:cNvPr id="35" name="Picture 40"/>
                <p:cNvPicPr>
                  <a:picLocks noChangeAspect="1" noChangeArrowheads="1"/>
                </p:cNvPicPr>
                <p:nvPr userDrawn="1"/>
              </p:nvPicPr>
              <p:blipFill>
                <a:blip r:embed="rId3" cstate="print"/>
                <a:srcRect/>
                <a:stretch>
                  <a:fillRect/>
                </a:stretch>
              </p:blipFill>
              <p:spPr bwMode="auto">
                <a:xfrm>
                  <a:off x="4992" y="3072"/>
                  <a:ext cx="186" cy="183"/>
                </a:xfrm>
                <a:prstGeom prst="rect">
                  <a:avLst/>
                </a:prstGeom>
                <a:noFill/>
                <a:ln w="9525">
                  <a:noFill/>
                  <a:miter lim="800000"/>
                  <a:headEnd/>
                  <a:tailEnd/>
                </a:ln>
              </p:spPr>
            </p:pic>
            <p:pic>
              <p:nvPicPr>
                <p:cNvPr id="36" name="Picture 41"/>
                <p:cNvPicPr>
                  <a:picLocks noChangeAspect="1" noChangeArrowheads="1"/>
                </p:cNvPicPr>
                <p:nvPr userDrawn="1"/>
              </p:nvPicPr>
              <p:blipFill>
                <a:blip r:embed="rId3" cstate="print"/>
                <a:srcRect/>
                <a:stretch>
                  <a:fillRect/>
                </a:stretch>
              </p:blipFill>
              <p:spPr bwMode="auto">
                <a:xfrm>
                  <a:off x="5232" y="3312"/>
                  <a:ext cx="186" cy="183"/>
                </a:xfrm>
                <a:prstGeom prst="rect">
                  <a:avLst/>
                </a:prstGeom>
                <a:noFill/>
                <a:ln w="9525">
                  <a:noFill/>
                  <a:miter lim="800000"/>
                  <a:headEnd/>
                  <a:tailEnd/>
                </a:ln>
              </p:spPr>
            </p:pic>
            <p:pic>
              <p:nvPicPr>
                <p:cNvPr id="37" name="Picture 42"/>
                <p:cNvPicPr>
                  <a:picLocks noChangeAspect="1" noChangeArrowheads="1"/>
                </p:cNvPicPr>
                <p:nvPr userDrawn="1"/>
              </p:nvPicPr>
              <p:blipFill>
                <a:blip r:embed="rId3" cstate="print"/>
                <a:srcRect/>
                <a:stretch>
                  <a:fillRect/>
                </a:stretch>
              </p:blipFill>
              <p:spPr bwMode="auto">
                <a:xfrm>
                  <a:off x="4992" y="3408"/>
                  <a:ext cx="186" cy="183"/>
                </a:xfrm>
                <a:prstGeom prst="rect">
                  <a:avLst/>
                </a:prstGeom>
                <a:noFill/>
                <a:ln w="9525">
                  <a:noFill/>
                  <a:miter lim="800000"/>
                  <a:headEnd/>
                  <a:tailEnd/>
                </a:ln>
              </p:spPr>
            </p:pic>
            <p:pic>
              <p:nvPicPr>
                <p:cNvPr id="38" name="Picture 43"/>
                <p:cNvPicPr>
                  <a:picLocks noChangeAspect="1" noChangeArrowheads="1"/>
                </p:cNvPicPr>
                <p:nvPr userDrawn="1"/>
              </p:nvPicPr>
              <p:blipFill>
                <a:blip r:embed="rId3" cstate="print"/>
                <a:srcRect/>
                <a:stretch>
                  <a:fillRect/>
                </a:stretch>
              </p:blipFill>
              <p:spPr bwMode="auto">
                <a:xfrm>
                  <a:off x="5088" y="3552"/>
                  <a:ext cx="186" cy="183"/>
                </a:xfrm>
                <a:prstGeom prst="rect">
                  <a:avLst/>
                </a:prstGeom>
                <a:noFill/>
                <a:ln w="9525">
                  <a:noFill/>
                  <a:miter lim="800000"/>
                  <a:headEnd/>
                  <a:tailEnd/>
                </a:ln>
              </p:spPr>
            </p:pic>
            <p:pic>
              <p:nvPicPr>
                <p:cNvPr id="39" name="Picture 44"/>
                <p:cNvPicPr>
                  <a:picLocks noChangeAspect="1" noChangeArrowheads="1"/>
                </p:cNvPicPr>
                <p:nvPr userDrawn="1"/>
              </p:nvPicPr>
              <p:blipFill>
                <a:blip r:embed="rId3" cstate="print"/>
                <a:srcRect/>
                <a:stretch>
                  <a:fillRect/>
                </a:stretch>
              </p:blipFill>
              <p:spPr bwMode="auto">
                <a:xfrm>
                  <a:off x="4992" y="3792"/>
                  <a:ext cx="186" cy="183"/>
                </a:xfrm>
                <a:prstGeom prst="rect">
                  <a:avLst/>
                </a:prstGeom>
                <a:noFill/>
                <a:ln w="9525">
                  <a:noFill/>
                  <a:miter lim="800000"/>
                  <a:headEnd/>
                  <a:tailEnd/>
                </a:ln>
              </p:spPr>
            </p:pic>
            <p:pic>
              <p:nvPicPr>
                <p:cNvPr id="40" name="Picture 45"/>
                <p:cNvPicPr>
                  <a:picLocks noChangeAspect="1" noChangeArrowheads="1"/>
                </p:cNvPicPr>
                <p:nvPr userDrawn="1"/>
              </p:nvPicPr>
              <p:blipFill>
                <a:blip r:embed="rId3" cstate="print"/>
                <a:srcRect/>
                <a:stretch>
                  <a:fillRect/>
                </a:stretch>
              </p:blipFill>
              <p:spPr bwMode="auto">
                <a:xfrm>
                  <a:off x="5184" y="3696"/>
                  <a:ext cx="186" cy="183"/>
                </a:xfrm>
                <a:prstGeom prst="rect">
                  <a:avLst/>
                </a:prstGeom>
                <a:noFill/>
                <a:ln w="9525">
                  <a:noFill/>
                  <a:miter lim="800000"/>
                  <a:headEnd/>
                  <a:tailEnd/>
                </a:ln>
              </p:spPr>
            </p:pic>
          </p:grpSp>
        </p:grpSp>
        <p:sp>
          <p:nvSpPr>
            <p:cNvPr id="9"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0"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1"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a:defRPr/>
              </a:pPr>
              <a:endParaRPr lang="ru-RU"/>
            </a:p>
          </p:txBody>
        </p:sp>
        <p:sp>
          <p:nvSpPr>
            <p:cNvPr id="12"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4" cstate="print"/>
              <a:srcRect/>
              <a:tile tx="0" ty="0" sx="100000" sy="100000" flip="none" algn="tl"/>
            </a:blipFill>
            <a:ln w="9525" cap="flat" cmpd="sng">
              <a:noFill/>
              <a:prstDash val="solid"/>
              <a:round/>
              <a:headEnd/>
              <a:tailEnd/>
            </a:ln>
            <a:effectLst/>
          </p:spPr>
          <p:txBody>
            <a:bodyPr wrap="none" anchor="ctr"/>
            <a:lstStyle/>
            <a:p>
              <a:pPr>
                <a:defRPr/>
              </a:pPr>
              <a:endParaRPr lang="ru-RU"/>
            </a:p>
          </p:txBody>
        </p:sp>
        <p:sp>
          <p:nvSpPr>
            <p:cNvPr id="13"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4" cstate="print"/>
              <a:srcRect/>
              <a:tile tx="0" ty="0" sx="100000" sy="100000" flip="none" algn="tl"/>
            </a:blipFill>
            <a:ln w="9525" cap="flat" cmpd="sng">
              <a:noFill/>
              <a:prstDash val="solid"/>
              <a:round/>
              <a:headEnd/>
              <a:tailEnd/>
            </a:ln>
            <a:effectLst/>
          </p:spPr>
          <p:txBody>
            <a:bodyPr wrap="none" anchor="ctr"/>
            <a:lstStyle/>
            <a:p>
              <a:pPr>
                <a:defRPr/>
              </a:pPr>
              <a:endParaRPr lang="ru-RU"/>
            </a:p>
          </p:txBody>
        </p:sp>
        <p:sp>
          <p:nvSpPr>
            <p:cNvPr id="14"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5"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pPr>
                <a:defRPr/>
              </a:pPr>
              <a:endParaRPr lang="ru-RU"/>
            </a:p>
          </p:txBody>
        </p:sp>
        <p:sp>
          <p:nvSpPr>
            <p:cNvPr id="16"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a:defRPr/>
              </a:pPr>
              <a:endParaRPr lang="ru-RU"/>
            </a:p>
          </p:txBody>
        </p:sp>
        <p:sp>
          <p:nvSpPr>
            <p:cNvPr id="17"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a:defRPr/>
              </a:pPr>
              <a:endParaRPr kumimoji="1" lang="ru-RU"/>
            </a:p>
          </p:txBody>
        </p:sp>
        <p:sp>
          <p:nvSpPr>
            <p:cNvPr id="18"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9"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a:defRPr/>
              </a:pPr>
              <a:endParaRPr kumimoji="1" lang="ru-RU"/>
            </a:p>
          </p:txBody>
        </p:sp>
      </p:grpSp>
      <p:sp>
        <p:nvSpPr>
          <p:cNvPr id="18489" name="Rectangle 57"/>
          <p:cNvSpPr>
            <a:spLocks noGrp="1" noChangeArrowheads="1"/>
          </p:cNvSpPr>
          <p:nvPr>
            <p:ph type="ctrTitle" sz="quarter"/>
          </p:nvPr>
        </p:nvSpPr>
        <p:spPr>
          <a:xfrm>
            <a:off x="685800" y="1370013"/>
            <a:ext cx="6965950" cy="2057400"/>
          </a:xfrm>
        </p:spPr>
        <p:txBody>
          <a:bodyPr/>
          <a:lstStyle>
            <a:lvl1pPr>
              <a:defRPr/>
            </a:lvl1pPr>
          </a:lstStyle>
          <a:p>
            <a:r>
              <a:rPr lang="ru-RU"/>
              <a:t>Образец заголовка</a:t>
            </a:r>
          </a:p>
        </p:txBody>
      </p:sp>
      <p:sp>
        <p:nvSpPr>
          <p:cNvPr id="18490"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r>
              <a:rPr lang="ru-RU"/>
              <a:t>Образец подзаголовка</a:t>
            </a:r>
          </a:p>
        </p:txBody>
      </p:sp>
      <p:sp>
        <p:nvSpPr>
          <p:cNvPr id="59" name="Rectangle 59"/>
          <p:cNvSpPr>
            <a:spLocks noGrp="1" noChangeArrowheads="1"/>
          </p:cNvSpPr>
          <p:nvPr>
            <p:ph type="dt" sz="quarter" idx="10"/>
          </p:nvPr>
        </p:nvSpPr>
        <p:spPr/>
        <p:txBody>
          <a:bodyPr/>
          <a:lstStyle>
            <a:lvl1pPr>
              <a:defRPr/>
            </a:lvl1pPr>
          </a:lstStyle>
          <a:p>
            <a:pPr>
              <a:defRPr/>
            </a:pPr>
            <a:endParaRPr lang="ru-RU"/>
          </a:p>
        </p:txBody>
      </p:sp>
      <p:sp>
        <p:nvSpPr>
          <p:cNvPr id="60" name="Rectangle 60"/>
          <p:cNvSpPr>
            <a:spLocks noGrp="1" noChangeArrowheads="1"/>
          </p:cNvSpPr>
          <p:nvPr>
            <p:ph type="ftr" sz="quarter" idx="11"/>
          </p:nvPr>
        </p:nvSpPr>
        <p:spPr/>
        <p:txBody>
          <a:bodyPr/>
          <a:lstStyle>
            <a:lvl1pPr>
              <a:defRPr/>
            </a:lvl1pPr>
          </a:lstStyle>
          <a:p>
            <a:pPr>
              <a:defRPr/>
            </a:pPr>
            <a:endParaRPr lang="ru-RU"/>
          </a:p>
        </p:txBody>
      </p:sp>
      <p:sp>
        <p:nvSpPr>
          <p:cNvPr id="61" name="Rectangle 61"/>
          <p:cNvSpPr>
            <a:spLocks noGrp="1" noChangeArrowheads="1"/>
          </p:cNvSpPr>
          <p:nvPr>
            <p:ph type="sldNum" sz="quarter" idx="12"/>
          </p:nvPr>
        </p:nvSpPr>
        <p:spPr/>
        <p:txBody>
          <a:bodyPr/>
          <a:lstStyle>
            <a:lvl1pPr>
              <a:defRPr/>
            </a:lvl1pPr>
          </a:lstStyle>
          <a:p>
            <a:pPr>
              <a:defRPr/>
            </a:pPr>
            <a:fld id="{6A147324-FF0D-4BFC-9E0D-F382FE3B2FF9}" type="slidenum">
              <a:rPr lang="ru-RU"/>
              <a:pPr>
                <a:defRPr/>
              </a:pPr>
              <a:t>‹#›</a:t>
            </a:fld>
            <a:endParaRPr lang="ru-RU"/>
          </a:p>
        </p:txBody>
      </p:sp>
    </p:spTree>
  </p:cSld>
  <p:clrMapOvr>
    <a:masterClrMapping/>
  </p:clrMapOvr>
  <p:transition>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9"/>
          <p:cNvSpPr>
            <a:spLocks noGrp="1" noChangeArrowheads="1"/>
          </p:cNvSpPr>
          <p:nvPr>
            <p:ph type="dt" sz="half" idx="10"/>
          </p:nvPr>
        </p:nvSpPr>
        <p:spPr>
          <a:ln/>
        </p:spPr>
        <p:txBody>
          <a:bodyPr/>
          <a:lstStyle>
            <a:lvl1pPr>
              <a:defRPr/>
            </a:lvl1pPr>
          </a:lstStyle>
          <a:p>
            <a:pPr>
              <a:defRPr/>
            </a:pPr>
            <a:endParaRPr lang="ru-RU"/>
          </a:p>
        </p:txBody>
      </p:sp>
      <p:sp>
        <p:nvSpPr>
          <p:cNvPr id="5" name="Rectangle 60"/>
          <p:cNvSpPr>
            <a:spLocks noGrp="1" noChangeArrowheads="1"/>
          </p:cNvSpPr>
          <p:nvPr>
            <p:ph type="ftr" sz="quarter" idx="11"/>
          </p:nvPr>
        </p:nvSpPr>
        <p:spPr>
          <a:ln/>
        </p:spPr>
        <p:txBody>
          <a:bodyPr/>
          <a:lstStyle>
            <a:lvl1pPr>
              <a:defRPr/>
            </a:lvl1pPr>
          </a:lstStyle>
          <a:p>
            <a:pPr>
              <a:defRPr/>
            </a:pPr>
            <a:endParaRPr lang="ru-RU"/>
          </a:p>
        </p:txBody>
      </p:sp>
      <p:sp>
        <p:nvSpPr>
          <p:cNvPr id="6" name="Rectangle 61"/>
          <p:cNvSpPr>
            <a:spLocks noGrp="1" noChangeArrowheads="1"/>
          </p:cNvSpPr>
          <p:nvPr>
            <p:ph type="sldNum" sz="quarter" idx="12"/>
          </p:nvPr>
        </p:nvSpPr>
        <p:spPr>
          <a:ln/>
        </p:spPr>
        <p:txBody>
          <a:bodyPr/>
          <a:lstStyle>
            <a:lvl1pPr>
              <a:defRPr/>
            </a:lvl1pPr>
          </a:lstStyle>
          <a:p>
            <a:pPr>
              <a:defRPr/>
            </a:pPr>
            <a:fld id="{F76BD8F8-7DC8-4C6B-8C1C-7357B11802DD}" type="slidenum">
              <a:rPr lang="ru-RU"/>
              <a:pPr>
                <a:defRPr/>
              </a:pPr>
              <a:t>‹#›</a:t>
            </a:fld>
            <a:endParaRPr lang="ru-RU"/>
          </a:p>
        </p:txBody>
      </p:sp>
    </p:spTree>
  </p:cSld>
  <p:clrMapOvr>
    <a:masterClrMapping/>
  </p:clrMapOvr>
  <p:transition>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5827713" y="227013"/>
            <a:ext cx="1868487" cy="586898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19075" y="227013"/>
            <a:ext cx="5456238" cy="586898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9"/>
          <p:cNvSpPr>
            <a:spLocks noGrp="1" noChangeArrowheads="1"/>
          </p:cNvSpPr>
          <p:nvPr>
            <p:ph type="dt" sz="half" idx="10"/>
          </p:nvPr>
        </p:nvSpPr>
        <p:spPr>
          <a:ln/>
        </p:spPr>
        <p:txBody>
          <a:bodyPr/>
          <a:lstStyle>
            <a:lvl1pPr>
              <a:defRPr/>
            </a:lvl1pPr>
          </a:lstStyle>
          <a:p>
            <a:pPr>
              <a:defRPr/>
            </a:pPr>
            <a:endParaRPr lang="ru-RU"/>
          </a:p>
        </p:txBody>
      </p:sp>
      <p:sp>
        <p:nvSpPr>
          <p:cNvPr id="5" name="Rectangle 60"/>
          <p:cNvSpPr>
            <a:spLocks noGrp="1" noChangeArrowheads="1"/>
          </p:cNvSpPr>
          <p:nvPr>
            <p:ph type="ftr" sz="quarter" idx="11"/>
          </p:nvPr>
        </p:nvSpPr>
        <p:spPr>
          <a:ln/>
        </p:spPr>
        <p:txBody>
          <a:bodyPr/>
          <a:lstStyle>
            <a:lvl1pPr>
              <a:defRPr/>
            </a:lvl1pPr>
          </a:lstStyle>
          <a:p>
            <a:pPr>
              <a:defRPr/>
            </a:pPr>
            <a:endParaRPr lang="ru-RU"/>
          </a:p>
        </p:txBody>
      </p:sp>
      <p:sp>
        <p:nvSpPr>
          <p:cNvPr id="6" name="Rectangle 61"/>
          <p:cNvSpPr>
            <a:spLocks noGrp="1" noChangeArrowheads="1"/>
          </p:cNvSpPr>
          <p:nvPr>
            <p:ph type="sldNum" sz="quarter" idx="12"/>
          </p:nvPr>
        </p:nvSpPr>
        <p:spPr>
          <a:ln/>
        </p:spPr>
        <p:txBody>
          <a:bodyPr/>
          <a:lstStyle>
            <a:lvl1pPr>
              <a:defRPr/>
            </a:lvl1pPr>
          </a:lstStyle>
          <a:p>
            <a:pPr>
              <a:defRPr/>
            </a:pPr>
            <a:fld id="{5A38C7B9-981D-4AD3-898B-9D770F76664C}" type="slidenum">
              <a:rPr lang="ru-RU"/>
              <a:pPr>
                <a:defRPr/>
              </a:pPr>
              <a:t>‹#›</a:t>
            </a:fld>
            <a:endParaRPr lang="ru-RU"/>
          </a:p>
        </p:txBody>
      </p:sp>
    </p:spTree>
  </p:cSld>
  <p:clrMapOvr>
    <a:masterClrMapping/>
  </p:clrMapOvr>
  <p:transition>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9"/>
          <p:cNvSpPr>
            <a:spLocks noGrp="1" noChangeArrowheads="1"/>
          </p:cNvSpPr>
          <p:nvPr>
            <p:ph type="dt" sz="half" idx="10"/>
          </p:nvPr>
        </p:nvSpPr>
        <p:spPr>
          <a:ln/>
        </p:spPr>
        <p:txBody>
          <a:bodyPr/>
          <a:lstStyle>
            <a:lvl1pPr>
              <a:defRPr/>
            </a:lvl1pPr>
          </a:lstStyle>
          <a:p>
            <a:pPr>
              <a:defRPr/>
            </a:pPr>
            <a:endParaRPr lang="ru-RU"/>
          </a:p>
        </p:txBody>
      </p:sp>
      <p:sp>
        <p:nvSpPr>
          <p:cNvPr id="5" name="Rectangle 60"/>
          <p:cNvSpPr>
            <a:spLocks noGrp="1" noChangeArrowheads="1"/>
          </p:cNvSpPr>
          <p:nvPr>
            <p:ph type="ftr" sz="quarter" idx="11"/>
          </p:nvPr>
        </p:nvSpPr>
        <p:spPr>
          <a:ln/>
        </p:spPr>
        <p:txBody>
          <a:bodyPr/>
          <a:lstStyle>
            <a:lvl1pPr>
              <a:defRPr/>
            </a:lvl1pPr>
          </a:lstStyle>
          <a:p>
            <a:pPr>
              <a:defRPr/>
            </a:pPr>
            <a:endParaRPr lang="ru-RU"/>
          </a:p>
        </p:txBody>
      </p:sp>
      <p:sp>
        <p:nvSpPr>
          <p:cNvPr id="6" name="Rectangle 61"/>
          <p:cNvSpPr>
            <a:spLocks noGrp="1" noChangeArrowheads="1"/>
          </p:cNvSpPr>
          <p:nvPr>
            <p:ph type="sldNum" sz="quarter" idx="12"/>
          </p:nvPr>
        </p:nvSpPr>
        <p:spPr>
          <a:ln/>
        </p:spPr>
        <p:txBody>
          <a:bodyPr/>
          <a:lstStyle>
            <a:lvl1pPr>
              <a:defRPr/>
            </a:lvl1pPr>
          </a:lstStyle>
          <a:p>
            <a:pPr>
              <a:defRPr/>
            </a:pPr>
            <a:fld id="{393EACD4-3F7D-4769-8145-61AC90D17312}" type="slidenum">
              <a:rPr lang="ru-RU"/>
              <a:pPr>
                <a:defRPr/>
              </a:pPr>
              <a:t>‹#›</a:t>
            </a:fld>
            <a:endParaRPr lang="ru-RU"/>
          </a:p>
        </p:txBody>
      </p:sp>
    </p:spTree>
  </p:cSld>
  <p:clrMapOvr>
    <a:masterClrMapping/>
  </p:clrMapOvr>
  <p:transition>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9"/>
          <p:cNvSpPr>
            <a:spLocks noGrp="1" noChangeArrowheads="1"/>
          </p:cNvSpPr>
          <p:nvPr>
            <p:ph type="dt" sz="half" idx="10"/>
          </p:nvPr>
        </p:nvSpPr>
        <p:spPr>
          <a:ln/>
        </p:spPr>
        <p:txBody>
          <a:bodyPr/>
          <a:lstStyle>
            <a:lvl1pPr>
              <a:defRPr/>
            </a:lvl1pPr>
          </a:lstStyle>
          <a:p>
            <a:pPr>
              <a:defRPr/>
            </a:pPr>
            <a:endParaRPr lang="ru-RU"/>
          </a:p>
        </p:txBody>
      </p:sp>
      <p:sp>
        <p:nvSpPr>
          <p:cNvPr id="5" name="Rectangle 60"/>
          <p:cNvSpPr>
            <a:spLocks noGrp="1" noChangeArrowheads="1"/>
          </p:cNvSpPr>
          <p:nvPr>
            <p:ph type="ftr" sz="quarter" idx="11"/>
          </p:nvPr>
        </p:nvSpPr>
        <p:spPr>
          <a:ln/>
        </p:spPr>
        <p:txBody>
          <a:bodyPr/>
          <a:lstStyle>
            <a:lvl1pPr>
              <a:defRPr/>
            </a:lvl1pPr>
          </a:lstStyle>
          <a:p>
            <a:pPr>
              <a:defRPr/>
            </a:pPr>
            <a:endParaRPr lang="ru-RU"/>
          </a:p>
        </p:txBody>
      </p:sp>
      <p:sp>
        <p:nvSpPr>
          <p:cNvPr id="6" name="Rectangle 61"/>
          <p:cNvSpPr>
            <a:spLocks noGrp="1" noChangeArrowheads="1"/>
          </p:cNvSpPr>
          <p:nvPr>
            <p:ph type="sldNum" sz="quarter" idx="12"/>
          </p:nvPr>
        </p:nvSpPr>
        <p:spPr>
          <a:ln/>
        </p:spPr>
        <p:txBody>
          <a:bodyPr/>
          <a:lstStyle>
            <a:lvl1pPr>
              <a:defRPr/>
            </a:lvl1pPr>
          </a:lstStyle>
          <a:p>
            <a:pPr>
              <a:defRPr/>
            </a:pPr>
            <a:fld id="{7824E0B6-7271-4C99-ADA5-0B00B0C6CE0D}" type="slidenum">
              <a:rPr lang="ru-RU"/>
              <a:pPr>
                <a:defRPr/>
              </a:pPr>
              <a:t>‹#›</a:t>
            </a:fld>
            <a:endParaRPr lang="ru-RU"/>
          </a:p>
        </p:txBody>
      </p:sp>
    </p:spTree>
  </p:cSld>
  <p:clrMapOvr>
    <a:masterClrMapping/>
  </p:clrMapOvr>
  <p:transition>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6352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9"/>
          <p:cNvSpPr>
            <a:spLocks noGrp="1" noChangeArrowheads="1"/>
          </p:cNvSpPr>
          <p:nvPr>
            <p:ph type="dt" sz="half" idx="10"/>
          </p:nvPr>
        </p:nvSpPr>
        <p:spPr>
          <a:ln/>
        </p:spPr>
        <p:txBody>
          <a:bodyPr/>
          <a:lstStyle>
            <a:lvl1pPr>
              <a:defRPr/>
            </a:lvl1pPr>
          </a:lstStyle>
          <a:p>
            <a:pPr>
              <a:defRPr/>
            </a:pPr>
            <a:endParaRPr lang="ru-RU"/>
          </a:p>
        </p:txBody>
      </p:sp>
      <p:sp>
        <p:nvSpPr>
          <p:cNvPr id="6" name="Rectangle 60"/>
          <p:cNvSpPr>
            <a:spLocks noGrp="1" noChangeArrowheads="1"/>
          </p:cNvSpPr>
          <p:nvPr>
            <p:ph type="ftr" sz="quarter" idx="11"/>
          </p:nvPr>
        </p:nvSpPr>
        <p:spPr>
          <a:ln/>
        </p:spPr>
        <p:txBody>
          <a:bodyPr/>
          <a:lstStyle>
            <a:lvl1pPr>
              <a:defRPr/>
            </a:lvl1pPr>
          </a:lstStyle>
          <a:p>
            <a:pPr>
              <a:defRPr/>
            </a:pPr>
            <a:endParaRPr lang="ru-RU"/>
          </a:p>
        </p:txBody>
      </p:sp>
      <p:sp>
        <p:nvSpPr>
          <p:cNvPr id="7" name="Rectangle 61"/>
          <p:cNvSpPr>
            <a:spLocks noGrp="1" noChangeArrowheads="1"/>
          </p:cNvSpPr>
          <p:nvPr>
            <p:ph type="sldNum" sz="quarter" idx="12"/>
          </p:nvPr>
        </p:nvSpPr>
        <p:spPr>
          <a:ln/>
        </p:spPr>
        <p:txBody>
          <a:bodyPr/>
          <a:lstStyle>
            <a:lvl1pPr>
              <a:defRPr/>
            </a:lvl1pPr>
          </a:lstStyle>
          <a:p>
            <a:pPr>
              <a:defRPr/>
            </a:pPr>
            <a:fld id="{2AD732A4-D812-4128-87EC-BDCD3AB909AE}" type="slidenum">
              <a:rPr lang="ru-RU"/>
              <a:pPr>
                <a:defRPr/>
              </a:pPr>
              <a:t>‹#›</a:t>
            </a:fld>
            <a:endParaRPr lang="ru-RU"/>
          </a:p>
        </p:txBody>
      </p:sp>
    </p:spTree>
  </p:cSld>
  <p:clrMapOvr>
    <a:masterClrMapping/>
  </p:clrMapOvr>
  <p:transition>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9"/>
          <p:cNvSpPr>
            <a:spLocks noGrp="1" noChangeArrowheads="1"/>
          </p:cNvSpPr>
          <p:nvPr>
            <p:ph type="dt" sz="half" idx="10"/>
          </p:nvPr>
        </p:nvSpPr>
        <p:spPr>
          <a:ln/>
        </p:spPr>
        <p:txBody>
          <a:bodyPr/>
          <a:lstStyle>
            <a:lvl1pPr>
              <a:defRPr/>
            </a:lvl1pPr>
          </a:lstStyle>
          <a:p>
            <a:pPr>
              <a:defRPr/>
            </a:pPr>
            <a:endParaRPr lang="ru-RU"/>
          </a:p>
        </p:txBody>
      </p:sp>
      <p:sp>
        <p:nvSpPr>
          <p:cNvPr id="8" name="Rectangle 60"/>
          <p:cNvSpPr>
            <a:spLocks noGrp="1" noChangeArrowheads="1"/>
          </p:cNvSpPr>
          <p:nvPr>
            <p:ph type="ftr" sz="quarter" idx="11"/>
          </p:nvPr>
        </p:nvSpPr>
        <p:spPr>
          <a:ln/>
        </p:spPr>
        <p:txBody>
          <a:bodyPr/>
          <a:lstStyle>
            <a:lvl1pPr>
              <a:defRPr/>
            </a:lvl1pPr>
          </a:lstStyle>
          <a:p>
            <a:pPr>
              <a:defRPr/>
            </a:pPr>
            <a:endParaRPr lang="ru-RU"/>
          </a:p>
        </p:txBody>
      </p:sp>
      <p:sp>
        <p:nvSpPr>
          <p:cNvPr id="9" name="Rectangle 61"/>
          <p:cNvSpPr>
            <a:spLocks noGrp="1" noChangeArrowheads="1"/>
          </p:cNvSpPr>
          <p:nvPr>
            <p:ph type="sldNum" sz="quarter" idx="12"/>
          </p:nvPr>
        </p:nvSpPr>
        <p:spPr>
          <a:ln/>
        </p:spPr>
        <p:txBody>
          <a:bodyPr/>
          <a:lstStyle>
            <a:lvl1pPr>
              <a:defRPr/>
            </a:lvl1pPr>
          </a:lstStyle>
          <a:p>
            <a:pPr>
              <a:defRPr/>
            </a:pPr>
            <a:fld id="{113C7268-AC17-418C-87BC-E706C4524627}" type="slidenum">
              <a:rPr lang="ru-RU"/>
              <a:pPr>
                <a:defRPr/>
              </a:pPr>
              <a:t>‹#›</a:t>
            </a:fld>
            <a:endParaRPr lang="ru-RU"/>
          </a:p>
        </p:txBody>
      </p:sp>
    </p:spTree>
  </p:cSld>
  <p:clrMapOvr>
    <a:masterClrMapping/>
  </p:clrMapOvr>
  <p:transition>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9"/>
          <p:cNvSpPr>
            <a:spLocks noGrp="1" noChangeArrowheads="1"/>
          </p:cNvSpPr>
          <p:nvPr>
            <p:ph type="dt" sz="half" idx="10"/>
          </p:nvPr>
        </p:nvSpPr>
        <p:spPr>
          <a:ln/>
        </p:spPr>
        <p:txBody>
          <a:bodyPr/>
          <a:lstStyle>
            <a:lvl1pPr>
              <a:defRPr/>
            </a:lvl1pPr>
          </a:lstStyle>
          <a:p>
            <a:pPr>
              <a:defRPr/>
            </a:pPr>
            <a:endParaRPr lang="ru-RU"/>
          </a:p>
        </p:txBody>
      </p:sp>
      <p:sp>
        <p:nvSpPr>
          <p:cNvPr id="4" name="Rectangle 60"/>
          <p:cNvSpPr>
            <a:spLocks noGrp="1" noChangeArrowheads="1"/>
          </p:cNvSpPr>
          <p:nvPr>
            <p:ph type="ftr" sz="quarter" idx="11"/>
          </p:nvPr>
        </p:nvSpPr>
        <p:spPr>
          <a:ln/>
        </p:spPr>
        <p:txBody>
          <a:bodyPr/>
          <a:lstStyle>
            <a:lvl1pPr>
              <a:defRPr/>
            </a:lvl1pPr>
          </a:lstStyle>
          <a:p>
            <a:pPr>
              <a:defRPr/>
            </a:pPr>
            <a:endParaRPr lang="ru-RU"/>
          </a:p>
        </p:txBody>
      </p:sp>
      <p:sp>
        <p:nvSpPr>
          <p:cNvPr id="5" name="Rectangle 61"/>
          <p:cNvSpPr>
            <a:spLocks noGrp="1" noChangeArrowheads="1"/>
          </p:cNvSpPr>
          <p:nvPr>
            <p:ph type="sldNum" sz="quarter" idx="12"/>
          </p:nvPr>
        </p:nvSpPr>
        <p:spPr>
          <a:ln/>
        </p:spPr>
        <p:txBody>
          <a:bodyPr/>
          <a:lstStyle>
            <a:lvl1pPr>
              <a:defRPr/>
            </a:lvl1pPr>
          </a:lstStyle>
          <a:p>
            <a:pPr>
              <a:defRPr/>
            </a:pPr>
            <a:fld id="{9023343F-C351-4704-BCD3-013BCB734610}" type="slidenum">
              <a:rPr lang="ru-RU"/>
              <a:pPr>
                <a:defRPr/>
              </a:pPr>
              <a:t>‹#›</a:t>
            </a:fld>
            <a:endParaRPr lang="ru-RU"/>
          </a:p>
        </p:txBody>
      </p:sp>
    </p:spTree>
  </p:cSld>
  <p:clrMapOvr>
    <a:masterClrMapping/>
  </p:clrMapOvr>
  <p:transition>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9"/>
          <p:cNvSpPr>
            <a:spLocks noGrp="1" noChangeArrowheads="1"/>
          </p:cNvSpPr>
          <p:nvPr>
            <p:ph type="dt" sz="half" idx="10"/>
          </p:nvPr>
        </p:nvSpPr>
        <p:spPr>
          <a:ln/>
        </p:spPr>
        <p:txBody>
          <a:bodyPr/>
          <a:lstStyle>
            <a:lvl1pPr>
              <a:defRPr/>
            </a:lvl1pPr>
          </a:lstStyle>
          <a:p>
            <a:pPr>
              <a:defRPr/>
            </a:pPr>
            <a:endParaRPr lang="ru-RU"/>
          </a:p>
        </p:txBody>
      </p:sp>
      <p:sp>
        <p:nvSpPr>
          <p:cNvPr id="3" name="Rectangle 60"/>
          <p:cNvSpPr>
            <a:spLocks noGrp="1" noChangeArrowheads="1"/>
          </p:cNvSpPr>
          <p:nvPr>
            <p:ph type="ftr" sz="quarter" idx="11"/>
          </p:nvPr>
        </p:nvSpPr>
        <p:spPr>
          <a:ln/>
        </p:spPr>
        <p:txBody>
          <a:bodyPr/>
          <a:lstStyle>
            <a:lvl1pPr>
              <a:defRPr/>
            </a:lvl1pPr>
          </a:lstStyle>
          <a:p>
            <a:pPr>
              <a:defRPr/>
            </a:pPr>
            <a:endParaRPr lang="ru-RU"/>
          </a:p>
        </p:txBody>
      </p:sp>
      <p:sp>
        <p:nvSpPr>
          <p:cNvPr id="4" name="Rectangle 61"/>
          <p:cNvSpPr>
            <a:spLocks noGrp="1" noChangeArrowheads="1"/>
          </p:cNvSpPr>
          <p:nvPr>
            <p:ph type="sldNum" sz="quarter" idx="12"/>
          </p:nvPr>
        </p:nvSpPr>
        <p:spPr>
          <a:ln/>
        </p:spPr>
        <p:txBody>
          <a:bodyPr/>
          <a:lstStyle>
            <a:lvl1pPr>
              <a:defRPr/>
            </a:lvl1pPr>
          </a:lstStyle>
          <a:p>
            <a:pPr>
              <a:defRPr/>
            </a:pPr>
            <a:fld id="{C5F695ED-97B4-4770-A098-983BD952DAE0}" type="slidenum">
              <a:rPr lang="ru-RU"/>
              <a:pPr>
                <a:defRPr/>
              </a:pPr>
              <a:t>‹#›</a:t>
            </a:fld>
            <a:endParaRPr lang="ru-RU"/>
          </a:p>
        </p:txBody>
      </p:sp>
    </p:spTree>
  </p:cSld>
  <p:clrMapOvr>
    <a:masterClrMapping/>
  </p:clrMapOvr>
  <p:transition>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9"/>
          <p:cNvSpPr>
            <a:spLocks noGrp="1" noChangeArrowheads="1"/>
          </p:cNvSpPr>
          <p:nvPr>
            <p:ph type="dt" sz="half" idx="10"/>
          </p:nvPr>
        </p:nvSpPr>
        <p:spPr>
          <a:ln/>
        </p:spPr>
        <p:txBody>
          <a:bodyPr/>
          <a:lstStyle>
            <a:lvl1pPr>
              <a:defRPr/>
            </a:lvl1pPr>
          </a:lstStyle>
          <a:p>
            <a:pPr>
              <a:defRPr/>
            </a:pPr>
            <a:endParaRPr lang="ru-RU"/>
          </a:p>
        </p:txBody>
      </p:sp>
      <p:sp>
        <p:nvSpPr>
          <p:cNvPr id="6" name="Rectangle 60"/>
          <p:cNvSpPr>
            <a:spLocks noGrp="1" noChangeArrowheads="1"/>
          </p:cNvSpPr>
          <p:nvPr>
            <p:ph type="ftr" sz="quarter" idx="11"/>
          </p:nvPr>
        </p:nvSpPr>
        <p:spPr>
          <a:ln/>
        </p:spPr>
        <p:txBody>
          <a:bodyPr/>
          <a:lstStyle>
            <a:lvl1pPr>
              <a:defRPr/>
            </a:lvl1pPr>
          </a:lstStyle>
          <a:p>
            <a:pPr>
              <a:defRPr/>
            </a:pPr>
            <a:endParaRPr lang="ru-RU"/>
          </a:p>
        </p:txBody>
      </p:sp>
      <p:sp>
        <p:nvSpPr>
          <p:cNvPr id="7" name="Rectangle 61"/>
          <p:cNvSpPr>
            <a:spLocks noGrp="1" noChangeArrowheads="1"/>
          </p:cNvSpPr>
          <p:nvPr>
            <p:ph type="sldNum" sz="quarter" idx="12"/>
          </p:nvPr>
        </p:nvSpPr>
        <p:spPr>
          <a:ln/>
        </p:spPr>
        <p:txBody>
          <a:bodyPr/>
          <a:lstStyle>
            <a:lvl1pPr>
              <a:defRPr/>
            </a:lvl1pPr>
          </a:lstStyle>
          <a:p>
            <a:pPr>
              <a:defRPr/>
            </a:pPr>
            <a:fld id="{E02D38D5-C9FE-4C6E-AF23-EDC2D3F1C386}" type="slidenum">
              <a:rPr lang="ru-RU"/>
              <a:pPr>
                <a:defRPr/>
              </a:pPr>
              <a:t>‹#›</a:t>
            </a:fld>
            <a:endParaRPr lang="ru-RU"/>
          </a:p>
        </p:txBody>
      </p:sp>
    </p:spTree>
  </p:cSld>
  <p:clrMapOvr>
    <a:masterClrMapping/>
  </p:clrMapOvr>
  <p:transition>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9"/>
          <p:cNvSpPr>
            <a:spLocks noGrp="1" noChangeArrowheads="1"/>
          </p:cNvSpPr>
          <p:nvPr>
            <p:ph type="dt" sz="half" idx="10"/>
          </p:nvPr>
        </p:nvSpPr>
        <p:spPr>
          <a:ln/>
        </p:spPr>
        <p:txBody>
          <a:bodyPr/>
          <a:lstStyle>
            <a:lvl1pPr>
              <a:defRPr/>
            </a:lvl1pPr>
          </a:lstStyle>
          <a:p>
            <a:pPr>
              <a:defRPr/>
            </a:pPr>
            <a:endParaRPr lang="ru-RU"/>
          </a:p>
        </p:txBody>
      </p:sp>
      <p:sp>
        <p:nvSpPr>
          <p:cNvPr id="6" name="Rectangle 60"/>
          <p:cNvSpPr>
            <a:spLocks noGrp="1" noChangeArrowheads="1"/>
          </p:cNvSpPr>
          <p:nvPr>
            <p:ph type="ftr" sz="quarter" idx="11"/>
          </p:nvPr>
        </p:nvSpPr>
        <p:spPr>
          <a:ln/>
        </p:spPr>
        <p:txBody>
          <a:bodyPr/>
          <a:lstStyle>
            <a:lvl1pPr>
              <a:defRPr/>
            </a:lvl1pPr>
          </a:lstStyle>
          <a:p>
            <a:pPr>
              <a:defRPr/>
            </a:pPr>
            <a:endParaRPr lang="ru-RU"/>
          </a:p>
        </p:txBody>
      </p:sp>
      <p:sp>
        <p:nvSpPr>
          <p:cNvPr id="7" name="Rectangle 61"/>
          <p:cNvSpPr>
            <a:spLocks noGrp="1" noChangeArrowheads="1"/>
          </p:cNvSpPr>
          <p:nvPr>
            <p:ph type="sldNum" sz="quarter" idx="12"/>
          </p:nvPr>
        </p:nvSpPr>
        <p:spPr>
          <a:ln/>
        </p:spPr>
        <p:txBody>
          <a:bodyPr/>
          <a:lstStyle>
            <a:lvl1pPr>
              <a:defRPr/>
            </a:lvl1pPr>
          </a:lstStyle>
          <a:p>
            <a:pPr>
              <a:defRPr/>
            </a:pPr>
            <a:fld id="{D551DB56-E861-4E18-BCD2-C2A316C720D6}" type="slidenum">
              <a:rPr lang="ru-RU"/>
              <a:pPr>
                <a:defRPr/>
              </a:pPr>
              <a:t>‹#›</a:t>
            </a:fld>
            <a:endParaRPr lang="ru-RU"/>
          </a:p>
        </p:txBody>
      </p:sp>
    </p:spTree>
  </p:cSld>
  <p:clrMapOvr>
    <a:masterClrMapping/>
  </p:clrMapOvr>
  <p:transition>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9875" cy="6870700"/>
            <a:chOff x="0" y="0"/>
            <a:chExt cx="5770" cy="4328"/>
          </a:xfrm>
        </p:grpSpPr>
        <p:sp>
          <p:nvSpPr>
            <p:cNvPr id="17411"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a:defRPr/>
              </a:pPr>
              <a:endParaRPr kumimoji="1" lang="ru-RU"/>
            </a:p>
          </p:txBody>
        </p:sp>
        <p:sp>
          <p:nvSpPr>
            <p:cNvPr id="17412"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a:defRPr/>
              </a:pPr>
              <a:endParaRPr kumimoji="1" lang="ru-RU"/>
            </a:p>
          </p:txBody>
        </p:sp>
        <p:sp>
          <p:nvSpPr>
            <p:cNvPr id="17413"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defRPr/>
              </a:pPr>
              <a:endParaRPr kumimoji="1" lang="ru-RU"/>
            </a:p>
          </p:txBody>
        </p:sp>
        <p:grpSp>
          <p:nvGrpSpPr>
            <p:cNvPr id="1035" name="Group 6"/>
            <p:cNvGrpSpPr>
              <a:grpSpLocks/>
            </p:cNvGrpSpPr>
            <p:nvPr/>
          </p:nvGrpSpPr>
          <p:grpSpPr bwMode="auto">
            <a:xfrm>
              <a:off x="4944" y="1"/>
              <a:ext cx="816" cy="3974"/>
              <a:chOff x="4944" y="1"/>
              <a:chExt cx="816" cy="3974"/>
            </a:xfrm>
          </p:grpSpPr>
          <p:grpSp>
            <p:nvGrpSpPr>
              <p:cNvPr id="1047" name="Group 7"/>
              <p:cNvGrpSpPr>
                <a:grpSpLocks/>
              </p:cNvGrpSpPr>
              <p:nvPr userDrawn="1"/>
            </p:nvGrpSpPr>
            <p:grpSpPr bwMode="auto">
              <a:xfrm>
                <a:off x="5280" y="1"/>
                <a:ext cx="480" cy="1430"/>
                <a:chOff x="5280" y="1"/>
                <a:chExt cx="480" cy="1430"/>
              </a:xfrm>
            </p:grpSpPr>
            <p:grpSp>
              <p:nvGrpSpPr>
                <p:cNvPr id="1068" name="Group 8"/>
                <p:cNvGrpSpPr>
                  <a:grpSpLocks/>
                </p:cNvGrpSpPr>
                <p:nvPr userDrawn="1"/>
              </p:nvGrpSpPr>
              <p:grpSpPr bwMode="auto">
                <a:xfrm rot="-5400000">
                  <a:off x="5484" y="0"/>
                  <a:ext cx="174" cy="176"/>
                  <a:chOff x="1657" y="323"/>
                  <a:chExt cx="1691" cy="2560"/>
                </a:xfrm>
              </p:grpSpPr>
              <p:grpSp>
                <p:nvGrpSpPr>
                  <p:cNvPr id="1077" name="Group 9"/>
                  <p:cNvGrpSpPr>
                    <a:grpSpLocks/>
                  </p:cNvGrpSpPr>
                  <p:nvPr/>
                </p:nvGrpSpPr>
                <p:grpSpPr bwMode="auto">
                  <a:xfrm>
                    <a:off x="1657" y="323"/>
                    <a:ext cx="1691" cy="2560"/>
                    <a:chOff x="1657" y="323"/>
                    <a:chExt cx="1691" cy="2560"/>
                  </a:xfrm>
                </p:grpSpPr>
                <p:sp>
                  <p:nvSpPr>
                    <p:cNvPr id="17418" name="Freeform 10"/>
                    <p:cNvSpPr>
                      <a:spLocks/>
                    </p:cNvSpPr>
                    <p:nvPr/>
                  </p:nvSpPr>
                  <p:spPr bwMode="auto">
                    <a:xfrm>
                      <a:off x="2162" y="323"/>
                      <a:ext cx="1234"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ru-RU"/>
                    </a:p>
                  </p:txBody>
                </p:sp>
                <p:sp>
                  <p:nvSpPr>
                    <p:cNvPr id="17419" name="Freeform 11"/>
                    <p:cNvSpPr>
                      <a:spLocks/>
                    </p:cNvSpPr>
                    <p:nvPr/>
                  </p:nvSpPr>
                  <p:spPr bwMode="auto">
                    <a:xfrm>
                      <a:off x="1706" y="381"/>
                      <a:ext cx="865" cy="2065"/>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ru-RU"/>
                    </a:p>
                  </p:txBody>
                </p:sp>
              </p:grpSp>
              <p:sp>
                <p:nvSpPr>
                  <p:cNvPr id="17420" name="Oval 12"/>
                  <p:cNvSpPr>
                    <a:spLocks noChangeArrowheads="1"/>
                  </p:cNvSpPr>
                  <p:nvPr/>
                </p:nvSpPr>
                <p:spPr bwMode="auto">
                  <a:xfrm>
                    <a:off x="2396" y="1428"/>
                    <a:ext cx="175" cy="247"/>
                  </a:xfrm>
                  <a:prstGeom prst="ellipse">
                    <a:avLst/>
                  </a:prstGeom>
                  <a:solidFill>
                    <a:srgbClr val="E7D6B7"/>
                  </a:solidFill>
                  <a:ln w="9525">
                    <a:noFill/>
                    <a:round/>
                    <a:headEnd/>
                    <a:tailEnd/>
                  </a:ln>
                  <a:effectLst/>
                </p:spPr>
                <p:txBody>
                  <a:bodyPr wrap="none" anchor="ctr"/>
                  <a:lstStyle/>
                  <a:p>
                    <a:pPr>
                      <a:defRPr/>
                    </a:pPr>
                    <a:endParaRPr lang="ru-RU"/>
                  </a:p>
                </p:txBody>
              </p:sp>
              <p:sp>
                <p:nvSpPr>
                  <p:cNvPr id="17421" name="Freeform 13"/>
                  <p:cNvSpPr>
                    <a:spLocks/>
                  </p:cNvSpPr>
                  <p:nvPr/>
                </p:nvSpPr>
                <p:spPr bwMode="auto">
                  <a:xfrm>
                    <a:off x="2648" y="745"/>
                    <a:ext cx="262" cy="524"/>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ru-RU"/>
                  </a:p>
                </p:txBody>
              </p:sp>
              <p:sp>
                <p:nvSpPr>
                  <p:cNvPr id="17422" name="Freeform 14"/>
                  <p:cNvSpPr>
                    <a:spLocks/>
                  </p:cNvSpPr>
                  <p:nvPr/>
                </p:nvSpPr>
                <p:spPr bwMode="auto">
                  <a:xfrm>
                    <a:off x="2716" y="1588"/>
                    <a:ext cx="398" cy="349"/>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ru-RU"/>
                  </a:p>
                </p:txBody>
              </p:sp>
              <p:sp>
                <p:nvSpPr>
                  <p:cNvPr id="17423" name="Freeform 15"/>
                  <p:cNvSpPr>
                    <a:spLocks/>
                  </p:cNvSpPr>
                  <p:nvPr/>
                </p:nvSpPr>
                <p:spPr bwMode="auto">
                  <a:xfrm>
                    <a:off x="2464" y="1923"/>
                    <a:ext cx="146" cy="567"/>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ru-RU"/>
                  </a:p>
                </p:txBody>
              </p:sp>
              <p:sp>
                <p:nvSpPr>
                  <p:cNvPr id="17424" name="Freeform 16"/>
                  <p:cNvSpPr>
                    <a:spLocks/>
                  </p:cNvSpPr>
                  <p:nvPr/>
                </p:nvSpPr>
                <p:spPr bwMode="auto">
                  <a:xfrm>
                    <a:off x="1910" y="1588"/>
                    <a:ext cx="389" cy="247"/>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ru-RU"/>
                  </a:p>
                </p:txBody>
              </p:sp>
              <p:sp>
                <p:nvSpPr>
                  <p:cNvPr id="17425" name="Freeform 17"/>
                  <p:cNvSpPr>
                    <a:spLocks/>
                  </p:cNvSpPr>
                  <p:nvPr/>
                </p:nvSpPr>
                <p:spPr bwMode="auto">
                  <a:xfrm>
                    <a:off x="2094" y="934"/>
                    <a:ext cx="233" cy="378"/>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ru-RU"/>
                  </a:p>
                </p:txBody>
              </p:sp>
            </p:grpSp>
            <p:pic>
              <p:nvPicPr>
                <p:cNvPr id="1069" name="Picture 18"/>
                <p:cNvPicPr>
                  <a:picLocks noChangeAspect="1" noChangeArrowheads="1"/>
                </p:cNvPicPr>
                <p:nvPr userDrawn="1"/>
              </p:nvPicPr>
              <p:blipFill>
                <a:blip r:embed="rId14" cstate="print"/>
                <a:srcRect/>
                <a:stretch>
                  <a:fillRect/>
                </a:stretch>
              </p:blipFill>
              <p:spPr bwMode="auto">
                <a:xfrm>
                  <a:off x="5280" y="144"/>
                  <a:ext cx="186" cy="183"/>
                </a:xfrm>
                <a:prstGeom prst="rect">
                  <a:avLst/>
                </a:prstGeom>
                <a:noFill/>
                <a:ln w="9525">
                  <a:noFill/>
                  <a:miter lim="800000"/>
                  <a:headEnd/>
                  <a:tailEnd/>
                </a:ln>
              </p:spPr>
            </p:pic>
            <p:pic>
              <p:nvPicPr>
                <p:cNvPr id="1070" name="Picture 19"/>
                <p:cNvPicPr>
                  <a:picLocks noChangeAspect="1" noChangeArrowheads="1"/>
                </p:cNvPicPr>
                <p:nvPr userDrawn="1"/>
              </p:nvPicPr>
              <p:blipFill>
                <a:blip r:embed="rId14" cstate="print"/>
                <a:srcRect/>
                <a:stretch>
                  <a:fillRect/>
                </a:stretch>
              </p:blipFill>
              <p:spPr bwMode="auto">
                <a:xfrm>
                  <a:off x="5574" y="144"/>
                  <a:ext cx="186" cy="183"/>
                </a:xfrm>
                <a:prstGeom prst="rect">
                  <a:avLst/>
                </a:prstGeom>
                <a:noFill/>
                <a:ln w="9525">
                  <a:noFill/>
                  <a:miter lim="800000"/>
                  <a:headEnd/>
                  <a:tailEnd/>
                </a:ln>
              </p:spPr>
            </p:pic>
            <p:pic>
              <p:nvPicPr>
                <p:cNvPr id="1071" name="Picture 20"/>
                <p:cNvPicPr>
                  <a:picLocks noChangeAspect="1" noChangeArrowheads="1"/>
                </p:cNvPicPr>
                <p:nvPr userDrawn="1"/>
              </p:nvPicPr>
              <p:blipFill>
                <a:blip r:embed="rId14" cstate="print"/>
                <a:srcRect/>
                <a:stretch>
                  <a:fillRect/>
                </a:stretch>
              </p:blipFill>
              <p:spPr bwMode="auto">
                <a:xfrm>
                  <a:off x="5424" y="336"/>
                  <a:ext cx="186" cy="183"/>
                </a:xfrm>
                <a:prstGeom prst="rect">
                  <a:avLst/>
                </a:prstGeom>
                <a:noFill/>
                <a:ln w="9525">
                  <a:noFill/>
                  <a:miter lim="800000"/>
                  <a:headEnd/>
                  <a:tailEnd/>
                </a:ln>
              </p:spPr>
            </p:pic>
            <p:pic>
              <p:nvPicPr>
                <p:cNvPr id="1072" name="Picture 21"/>
                <p:cNvPicPr>
                  <a:picLocks noChangeAspect="1" noChangeArrowheads="1"/>
                </p:cNvPicPr>
                <p:nvPr userDrawn="1"/>
              </p:nvPicPr>
              <p:blipFill>
                <a:blip r:embed="rId14" cstate="print"/>
                <a:srcRect/>
                <a:stretch>
                  <a:fillRect/>
                </a:stretch>
              </p:blipFill>
              <p:spPr bwMode="auto">
                <a:xfrm>
                  <a:off x="5376" y="576"/>
                  <a:ext cx="186" cy="183"/>
                </a:xfrm>
                <a:prstGeom prst="rect">
                  <a:avLst/>
                </a:prstGeom>
                <a:noFill/>
                <a:ln w="9525">
                  <a:noFill/>
                  <a:miter lim="800000"/>
                  <a:headEnd/>
                  <a:tailEnd/>
                </a:ln>
              </p:spPr>
            </p:pic>
            <p:pic>
              <p:nvPicPr>
                <p:cNvPr id="1073" name="Picture 22"/>
                <p:cNvPicPr>
                  <a:picLocks noChangeAspect="1" noChangeArrowheads="1"/>
                </p:cNvPicPr>
                <p:nvPr userDrawn="1"/>
              </p:nvPicPr>
              <p:blipFill>
                <a:blip r:embed="rId14" cstate="print"/>
                <a:srcRect/>
                <a:stretch>
                  <a:fillRect/>
                </a:stretch>
              </p:blipFill>
              <p:spPr bwMode="auto">
                <a:xfrm>
                  <a:off x="5574" y="528"/>
                  <a:ext cx="186" cy="183"/>
                </a:xfrm>
                <a:prstGeom prst="rect">
                  <a:avLst/>
                </a:prstGeom>
                <a:noFill/>
                <a:ln w="9525">
                  <a:noFill/>
                  <a:miter lim="800000"/>
                  <a:headEnd/>
                  <a:tailEnd/>
                </a:ln>
              </p:spPr>
            </p:pic>
            <p:pic>
              <p:nvPicPr>
                <p:cNvPr id="1074" name="Picture 23"/>
                <p:cNvPicPr>
                  <a:picLocks noChangeAspect="1" noChangeArrowheads="1"/>
                </p:cNvPicPr>
                <p:nvPr userDrawn="1"/>
              </p:nvPicPr>
              <p:blipFill>
                <a:blip r:embed="rId14" cstate="print"/>
                <a:srcRect/>
                <a:stretch>
                  <a:fillRect/>
                </a:stretch>
              </p:blipFill>
              <p:spPr bwMode="auto">
                <a:xfrm>
                  <a:off x="5472" y="768"/>
                  <a:ext cx="186" cy="183"/>
                </a:xfrm>
                <a:prstGeom prst="rect">
                  <a:avLst/>
                </a:prstGeom>
                <a:noFill/>
                <a:ln w="9525">
                  <a:noFill/>
                  <a:miter lim="800000"/>
                  <a:headEnd/>
                  <a:tailEnd/>
                </a:ln>
              </p:spPr>
            </p:pic>
            <p:pic>
              <p:nvPicPr>
                <p:cNvPr id="1075" name="Picture 24"/>
                <p:cNvPicPr>
                  <a:picLocks noChangeAspect="1" noChangeArrowheads="1"/>
                </p:cNvPicPr>
                <p:nvPr userDrawn="1"/>
              </p:nvPicPr>
              <p:blipFill>
                <a:blip r:embed="rId14" cstate="print"/>
                <a:srcRect/>
                <a:stretch>
                  <a:fillRect/>
                </a:stretch>
              </p:blipFill>
              <p:spPr bwMode="auto">
                <a:xfrm>
                  <a:off x="5574" y="1008"/>
                  <a:ext cx="186" cy="183"/>
                </a:xfrm>
                <a:prstGeom prst="rect">
                  <a:avLst/>
                </a:prstGeom>
                <a:noFill/>
                <a:ln w="9525">
                  <a:noFill/>
                  <a:miter lim="800000"/>
                  <a:headEnd/>
                  <a:tailEnd/>
                </a:ln>
              </p:spPr>
            </p:pic>
            <p:pic>
              <p:nvPicPr>
                <p:cNvPr id="1076" name="Picture 25"/>
                <p:cNvPicPr>
                  <a:picLocks noChangeAspect="1" noChangeArrowheads="1"/>
                </p:cNvPicPr>
                <p:nvPr userDrawn="1"/>
              </p:nvPicPr>
              <p:blipFill>
                <a:blip r:embed="rId14" cstate="print"/>
                <a:srcRect/>
                <a:stretch>
                  <a:fillRect/>
                </a:stretch>
              </p:blipFill>
              <p:spPr bwMode="auto">
                <a:xfrm>
                  <a:off x="5574" y="1248"/>
                  <a:ext cx="186" cy="183"/>
                </a:xfrm>
                <a:prstGeom prst="rect">
                  <a:avLst/>
                </a:prstGeom>
                <a:noFill/>
                <a:ln w="9525">
                  <a:noFill/>
                  <a:miter lim="800000"/>
                  <a:headEnd/>
                  <a:tailEnd/>
                </a:ln>
              </p:spPr>
            </p:pic>
          </p:grpSp>
          <p:grpSp>
            <p:nvGrpSpPr>
              <p:cNvPr id="1048" name="Group 26"/>
              <p:cNvGrpSpPr>
                <a:grpSpLocks/>
              </p:cNvGrpSpPr>
              <p:nvPr userDrawn="1"/>
            </p:nvGrpSpPr>
            <p:grpSpPr bwMode="auto">
              <a:xfrm>
                <a:off x="4944" y="1008"/>
                <a:ext cx="522" cy="2967"/>
                <a:chOff x="4944" y="1008"/>
                <a:chExt cx="522" cy="2967"/>
              </a:xfrm>
            </p:grpSpPr>
            <p:pic>
              <p:nvPicPr>
                <p:cNvPr id="1049" name="Picture 27"/>
                <p:cNvPicPr>
                  <a:picLocks noChangeAspect="1" noChangeArrowheads="1"/>
                </p:cNvPicPr>
                <p:nvPr userDrawn="1"/>
              </p:nvPicPr>
              <p:blipFill>
                <a:blip r:embed="rId14" cstate="print"/>
                <a:srcRect/>
                <a:stretch>
                  <a:fillRect/>
                </a:stretch>
              </p:blipFill>
              <p:spPr bwMode="auto">
                <a:xfrm>
                  <a:off x="5136" y="1008"/>
                  <a:ext cx="186" cy="183"/>
                </a:xfrm>
                <a:prstGeom prst="rect">
                  <a:avLst/>
                </a:prstGeom>
                <a:noFill/>
                <a:ln w="9525">
                  <a:noFill/>
                  <a:miter lim="800000"/>
                  <a:headEnd/>
                  <a:tailEnd/>
                </a:ln>
              </p:spPr>
            </p:pic>
            <p:pic>
              <p:nvPicPr>
                <p:cNvPr id="1050" name="Picture 28"/>
                <p:cNvPicPr>
                  <a:picLocks noChangeAspect="1" noChangeArrowheads="1"/>
                </p:cNvPicPr>
                <p:nvPr userDrawn="1"/>
              </p:nvPicPr>
              <p:blipFill>
                <a:blip r:embed="rId14" cstate="print"/>
                <a:srcRect/>
                <a:stretch>
                  <a:fillRect/>
                </a:stretch>
              </p:blipFill>
              <p:spPr bwMode="auto">
                <a:xfrm>
                  <a:off x="5184" y="1200"/>
                  <a:ext cx="186" cy="183"/>
                </a:xfrm>
                <a:prstGeom prst="rect">
                  <a:avLst/>
                </a:prstGeom>
                <a:noFill/>
                <a:ln w="9525">
                  <a:noFill/>
                  <a:miter lim="800000"/>
                  <a:headEnd/>
                  <a:tailEnd/>
                </a:ln>
              </p:spPr>
            </p:pic>
            <p:pic>
              <p:nvPicPr>
                <p:cNvPr id="1051" name="Picture 29"/>
                <p:cNvPicPr>
                  <a:picLocks noChangeAspect="1" noChangeArrowheads="1"/>
                </p:cNvPicPr>
                <p:nvPr userDrawn="1"/>
              </p:nvPicPr>
              <p:blipFill>
                <a:blip r:embed="rId14" cstate="print"/>
                <a:srcRect/>
                <a:stretch>
                  <a:fillRect/>
                </a:stretch>
              </p:blipFill>
              <p:spPr bwMode="auto">
                <a:xfrm>
                  <a:off x="5136" y="1584"/>
                  <a:ext cx="186" cy="183"/>
                </a:xfrm>
                <a:prstGeom prst="rect">
                  <a:avLst/>
                </a:prstGeom>
                <a:noFill/>
                <a:ln w="9525">
                  <a:noFill/>
                  <a:miter lim="800000"/>
                  <a:headEnd/>
                  <a:tailEnd/>
                </a:ln>
              </p:spPr>
            </p:pic>
            <p:pic>
              <p:nvPicPr>
                <p:cNvPr id="1052" name="Picture 30"/>
                <p:cNvPicPr>
                  <a:picLocks noChangeAspect="1" noChangeArrowheads="1"/>
                </p:cNvPicPr>
                <p:nvPr userDrawn="1"/>
              </p:nvPicPr>
              <p:blipFill>
                <a:blip r:embed="rId14" cstate="print"/>
                <a:srcRect/>
                <a:stretch>
                  <a:fillRect/>
                </a:stretch>
              </p:blipFill>
              <p:spPr bwMode="auto">
                <a:xfrm>
                  <a:off x="5280" y="1728"/>
                  <a:ext cx="186" cy="183"/>
                </a:xfrm>
                <a:prstGeom prst="rect">
                  <a:avLst/>
                </a:prstGeom>
                <a:noFill/>
                <a:ln w="9525">
                  <a:noFill/>
                  <a:miter lim="800000"/>
                  <a:headEnd/>
                  <a:tailEnd/>
                </a:ln>
              </p:spPr>
            </p:pic>
            <p:pic>
              <p:nvPicPr>
                <p:cNvPr id="1053" name="Picture 31"/>
                <p:cNvPicPr>
                  <a:picLocks noChangeAspect="1" noChangeArrowheads="1"/>
                </p:cNvPicPr>
                <p:nvPr userDrawn="1"/>
              </p:nvPicPr>
              <p:blipFill>
                <a:blip r:embed="rId14" cstate="print"/>
                <a:srcRect/>
                <a:stretch>
                  <a:fillRect/>
                </a:stretch>
              </p:blipFill>
              <p:spPr bwMode="auto">
                <a:xfrm>
                  <a:off x="5040" y="1824"/>
                  <a:ext cx="186" cy="183"/>
                </a:xfrm>
                <a:prstGeom prst="rect">
                  <a:avLst/>
                </a:prstGeom>
                <a:noFill/>
                <a:ln w="9525">
                  <a:noFill/>
                  <a:miter lim="800000"/>
                  <a:headEnd/>
                  <a:tailEnd/>
                </a:ln>
              </p:spPr>
            </p:pic>
            <p:pic>
              <p:nvPicPr>
                <p:cNvPr id="1054" name="Picture 32"/>
                <p:cNvPicPr>
                  <a:picLocks noChangeAspect="1" noChangeArrowheads="1"/>
                </p:cNvPicPr>
                <p:nvPr userDrawn="1"/>
              </p:nvPicPr>
              <p:blipFill>
                <a:blip r:embed="rId14" cstate="print"/>
                <a:srcRect/>
                <a:stretch>
                  <a:fillRect/>
                </a:stretch>
              </p:blipFill>
              <p:spPr bwMode="auto">
                <a:xfrm>
                  <a:off x="5088" y="2016"/>
                  <a:ext cx="186" cy="183"/>
                </a:xfrm>
                <a:prstGeom prst="rect">
                  <a:avLst/>
                </a:prstGeom>
                <a:noFill/>
                <a:ln w="9525">
                  <a:noFill/>
                  <a:miter lim="800000"/>
                  <a:headEnd/>
                  <a:tailEnd/>
                </a:ln>
              </p:spPr>
            </p:pic>
            <p:pic>
              <p:nvPicPr>
                <p:cNvPr id="1055" name="Picture 33"/>
                <p:cNvPicPr>
                  <a:picLocks noChangeAspect="1" noChangeArrowheads="1"/>
                </p:cNvPicPr>
                <p:nvPr userDrawn="1"/>
              </p:nvPicPr>
              <p:blipFill>
                <a:blip r:embed="rId14" cstate="print"/>
                <a:srcRect/>
                <a:stretch>
                  <a:fillRect/>
                </a:stretch>
              </p:blipFill>
              <p:spPr bwMode="auto">
                <a:xfrm>
                  <a:off x="5280" y="2064"/>
                  <a:ext cx="186" cy="183"/>
                </a:xfrm>
                <a:prstGeom prst="rect">
                  <a:avLst/>
                </a:prstGeom>
                <a:noFill/>
                <a:ln w="9525">
                  <a:noFill/>
                  <a:miter lim="800000"/>
                  <a:headEnd/>
                  <a:tailEnd/>
                </a:ln>
              </p:spPr>
            </p:pic>
            <p:pic>
              <p:nvPicPr>
                <p:cNvPr id="1056" name="Picture 34"/>
                <p:cNvPicPr>
                  <a:picLocks noChangeAspect="1" noChangeArrowheads="1"/>
                </p:cNvPicPr>
                <p:nvPr userDrawn="1"/>
              </p:nvPicPr>
              <p:blipFill>
                <a:blip r:embed="rId14" cstate="print"/>
                <a:srcRect/>
                <a:stretch>
                  <a:fillRect/>
                </a:stretch>
              </p:blipFill>
              <p:spPr bwMode="auto">
                <a:xfrm>
                  <a:off x="5232" y="2352"/>
                  <a:ext cx="186" cy="183"/>
                </a:xfrm>
                <a:prstGeom prst="rect">
                  <a:avLst/>
                </a:prstGeom>
                <a:noFill/>
                <a:ln w="9525">
                  <a:noFill/>
                  <a:miter lim="800000"/>
                  <a:headEnd/>
                  <a:tailEnd/>
                </a:ln>
              </p:spPr>
            </p:pic>
            <p:pic>
              <p:nvPicPr>
                <p:cNvPr id="1057" name="Picture 35"/>
                <p:cNvPicPr>
                  <a:picLocks noChangeAspect="1" noChangeArrowheads="1"/>
                </p:cNvPicPr>
                <p:nvPr userDrawn="1"/>
              </p:nvPicPr>
              <p:blipFill>
                <a:blip r:embed="rId14" cstate="print"/>
                <a:srcRect/>
                <a:stretch>
                  <a:fillRect/>
                </a:stretch>
              </p:blipFill>
              <p:spPr bwMode="auto">
                <a:xfrm>
                  <a:off x="4992" y="2208"/>
                  <a:ext cx="186" cy="183"/>
                </a:xfrm>
                <a:prstGeom prst="rect">
                  <a:avLst/>
                </a:prstGeom>
                <a:noFill/>
                <a:ln w="9525">
                  <a:noFill/>
                  <a:miter lim="800000"/>
                  <a:headEnd/>
                  <a:tailEnd/>
                </a:ln>
              </p:spPr>
            </p:pic>
            <p:pic>
              <p:nvPicPr>
                <p:cNvPr id="1058" name="Picture 36"/>
                <p:cNvPicPr>
                  <a:picLocks noChangeAspect="1" noChangeArrowheads="1"/>
                </p:cNvPicPr>
                <p:nvPr userDrawn="1"/>
              </p:nvPicPr>
              <p:blipFill>
                <a:blip r:embed="rId14" cstate="print"/>
                <a:srcRect/>
                <a:stretch>
                  <a:fillRect/>
                </a:stretch>
              </p:blipFill>
              <p:spPr bwMode="auto">
                <a:xfrm>
                  <a:off x="4992" y="2448"/>
                  <a:ext cx="186" cy="183"/>
                </a:xfrm>
                <a:prstGeom prst="rect">
                  <a:avLst/>
                </a:prstGeom>
                <a:noFill/>
                <a:ln w="9525">
                  <a:noFill/>
                  <a:miter lim="800000"/>
                  <a:headEnd/>
                  <a:tailEnd/>
                </a:ln>
              </p:spPr>
            </p:pic>
            <p:pic>
              <p:nvPicPr>
                <p:cNvPr id="1059" name="Picture 37"/>
                <p:cNvPicPr>
                  <a:picLocks noChangeAspect="1" noChangeArrowheads="1"/>
                </p:cNvPicPr>
                <p:nvPr userDrawn="1"/>
              </p:nvPicPr>
              <p:blipFill>
                <a:blip r:embed="rId14" cstate="print"/>
                <a:srcRect/>
                <a:stretch>
                  <a:fillRect/>
                </a:stretch>
              </p:blipFill>
              <p:spPr bwMode="auto">
                <a:xfrm>
                  <a:off x="5136" y="2592"/>
                  <a:ext cx="186" cy="183"/>
                </a:xfrm>
                <a:prstGeom prst="rect">
                  <a:avLst/>
                </a:prstGeom>
                <a:noFill/>
                <a:ln w="9525">
                  <a:noFill/>
                  <a:miter lim="800000"/>
                  <a:headEnd/>
                  <a:tailEnd/>
                </a:ln>
              </p:spPr>
            </p:pic>
            <p:pic>
              <p:nvPicPr>
                <p:cNvPr id="1060" name="Picture 38"/>
                <p:cNvPicPr>
                  <a:picLocks noChangeAspect="1" noChangeArrowheads="1"/>
                </p:cNvPicPr>
                <p:nvPr userDrawn="1"/>
              </p:nvPicPr>
              <p:blipFill>
                <a:blip r:embed="rId14" cstate="print"/>
                <a:srcRect/>
                <a:stretch>
                  <a:fillRect/>
                </a:stretch>
              </p:blipFill>
              <p:spPr bwMode="auto">
                <a:xfrm>
                  <a:off x="5232" y="1392"/>
                  <a:ext cx="186" cy="183"/>
                </a:xfrm>
                <a:prstGeom prst="rect">
                  <a:avLst/>
                </a:prstGeom>
                <a:noFill/>
                <a:ln w="9525">
                  <a:noFill/>
                  <a:miter lim="800000"/>
                  <a:headEnd/>
                  <a:tailEnd/>
                </a:ln>
              </p:spPr>
            </p:pic>
            <p:pic>
              <p:nvPicPr>
                <p:cNvPr id="1061" name="Picture 39"/>
                <p:cNvPicPr>
                  <a:picLocks noChangeAspect="1" noChangeArrowheads="1"/>
                </p:cNvPicPr>
                <p:nvPr userDrawn="1"/>
              </p:nvPicPr>
              <p:blipFill>
                <a:blip r:embed="rId14" cstate="print"/>
                <a:srcRect/>
                <a:stretch>
                  <a:fillRect/>
                </a:stretch>
              </p:blipFill>
              <p:spPr bwMode="auto">
                <a:xfrm>
                  <a:off x="4944" y="2736"/>
                  <a:ext cx="186" cy="183"/>
                </a:xfrm>
                <a:prstGeom prst="rect">
                  <a:avLst/>
                </a:prstGeom>
                <a:noFill/>
                <a:ln w="9525">
                  <a:noFill/>
                  <a:miter lim="800000"/>
                  <a:headEnd/>
                  <a:tailEnd/>
                </a:ln>
              </p:spPr>
            </p:pic>
            <p:pic>
              <p:nvPicPr>
                <p:cNvPr id="1062" name="Picture 40"/>
                <p:cNvPicPr>
                  <a:picLocks noChangeAspect="1" noChangeArrowheads="1"/>
                </p:cNvPicPr>
                <p:nvPr userDrawn="1"/>
              </p:nvPicPr>
              <p:blipFill>
                <a:blip r:embed="rId14" cstate="print"/>
                <a:srcRect/>
                <a:stretch>
                  <a:fillRect/>
                </a:stretch>
              </p:blipFill>
              <p:spPr bwMode="auto">
                <a:xfrm>
                  <a:off x="4992" y="3072"/>
                  <a:ext cx="186" cy="183"/>
                </a:xfrm>
                <a:prstGeom prst="rect">
                  <a:avLst/>
                </a:prstGeom>
                <a:noFill/>
                <a:ln w="9525">
                  <a:noFill/>
                  <a:miter lim="800000"/>
                  <a:headEnd/>
                  <a:tailEnd/>
                </a:ln>
              </p:spPr>
            </p:pic>
            <p:pic>
              <p:nvPicPr>
                <p:cNvPr id="1063" name="Picture 41"/>
                <p:cNvPicPr>
                  <a:picLocks noChangeAspect="1" noChangeArrowheads="1"/>
                </p:cNvPicPr>
                <p:nvPr userDrawn="1"/>
              </p:nvPicPr>
              <p:blipFill>
                <a:blip r:embed="rId14" cstate="print"/>
                <a:srcRect/>
                <a:stretch>
                  <a:fillRect/>
                </a:stretch>
              </p:blipFill>
              <p:spPr bwMode="auto">
                <a:xfrm>
                  <a:off x="5232" y="3312"/>
                  <a:ext cx="186" cy="183"/>
                </a:xfrm>
                <a:prstGeom prst="rect">
                  <a:avLst/>
                </a:prstGeom>
                <a:noFill/>
                <a:ln w="9525">
                  <a:noFill/>
                  <a:miter lim="800000"/>
                  <a:headEnd/>
                  <a:tailEnd/>
                </a:ln>
              </p:spPr>
            </p:pic>
            <p:pic>
              <p:nvPicPr>
                <p:cNvPr id="1064" name="Picture 42"/>
                <p:cNvPicPr>
                  <a:picLocks noChangeAspect="1" noChangeArrowheads="1"/>
                </p:cNvPicPr>
                <p:nvPr userDrawn="1"/>
              </p:nvPicPr>
              <p:blipFill>
                <a:blip r:embed="rId14" cstate="print"/>
                <a:srcRect/>
                <a:stretch>
                  <a:fillRect/>
                </a:stretch>
              </p:blipFill>
              <p:spPr bwMode="auto">
                <a:xfrm>
                  <a:off x="4992" y="3408"/>
                  <a:ext cx="186" cy="183"/>
                </a:xfrm>
                <a:prstGeom prst="rect">
                  <a:avLst/>
                </a:prstGeom>
                <a:noFill/>
                <a:ln w="9525">
                  <a:noFill/>
                  <a:miter lim="800000"/>
                  <a:headEnd/>
                  <a:tailEnd/>
                </a:ln>
              </p:spPr>
            </p:pic>
            <p:pic>
              <p:nvPicPr>
                <p:cNvPr id="1065" name="Picture 43"/>
                <p:cNvPicPr>
                  <a:picLocks noChangeAspect="1" noChangeArrowheads="1"/>
                </p:cNvPicPr>
                <p:nvPr userDrawn="1"/>
              </p:nvPicPr>
              <p:blipFill>
                <a:blip r:embed="rId14" cstate="print"/>
                <a:srcRect/>
                <a:stretch>
                  <a:fillRect/>
                </a:stretch>
              </p:blipFill>
              <p:spPr bwMode="auto">
                <a:xfrm>
                  <a:off x="5088" y="3552"/>
                  <a:ext cx="186" cy="183"/>
                </a:xfrm>
                <a:prstGeom prst="rect">
                  <a:avLst/>
                </a:prstGeom>
                <a:noFill/>
                <a:ln w="9525">
                  <a:noFill/>
                  <a:miter lim="800000"/>
                  <a:headEnd/>
                  <a:tailEnd/>
                </a:ln>
              </p:spPr>
            </p:pic>
            <p:pic>
              <p:nvPicPr>
                <p:cNvPr id="1066" name="Picture 44"/>
                <p:cNvPicPr>
                  <a:picLocks noChangeAspect="1" noChangeArrowheads="1"/>
                </p:cNvPicPr>
                <p:nvPr userDrawn="1"/>
              </p:nvPicPr>
              <p:blipFill>
                <a:blip r:embed="rId14" cstate="print"/>
                <a:srcRect/>
                <a:stretch>
                  <a:fillRect/>
                </a:stretch>
              </p:blipFill>
              <p:spPr bwMode="auto">
                <a:xfrm>
                  <a:off x="4992" y="3792"/>
                  <a:ext cx="186" cy="183"/>
                </a:xfrm>
                <a:prstGeom prst="rect">
                  <a:avLst/>
                </a:prstGeom>
                <a:noFill/>
                <a:ln w="9525">
                  <a:noFill/>
                  <a:miter lim="800000"/>
                  <a:headEnd/>
                  <a:tailEnd/>
                </a:ln>
              </p:spPr>
            </p:pic>
            <p:pic>
              <p:nvPicPr>
                <p:cNvPr id="1067" name="Picture 45"/>
                <p:cNvPicPr>
                  <a:picLocks noChangeAspect="1" noChangeArrowheads="1"/>
                </p:cNvPicPr>
                <p:nvPr userDrawn="1"/>
              </p:nvPicPr>
              <p:blipFill>
                <a:blip r:embed="rId14" cstate="print"/>
                <a:srcRect/>
                <a:stretch>
                  <a:fillRect/>
                </a:stretch>
              </p:blipFill>
              <p:spPr bwMode="auto">
                <a:xfrm>
                  <a:off x="5184" y="3696"/>
                  <a:ext cx="186" cy="183"/>
                </a:xfrm>
                <a:prstGeom prst="rect">
                  <a:avLst/>
                </a:prstGeom>
                <a:noFill/>
                <a:ln w="9525">
                  <a:noFill/>
                  <a:miter lim="800000"/>
                  <a:headEnd/>
                  <a:tailEnd/>
                </a:ln>
              </p:spPr>
            </p:pic>
          </p:grpSp>
        </p:grpSp>
        <p:sp>
          <p:nvSpPr>
            <p:cNvPr id="17454"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7455"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7456"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a:defRPr/>
              </a:pPr>
              <a:endParaRPr lang="ru-RU"/>
            </a:p>
          </p:txBody>
        </p:sp>
        <p:sp>
          <p:nvSpPr>
            <p:cNvPr id="17457"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5" cstate="print"/>
              <a:srcRect/>
              <a:tile tx="0" ty="0" sx="100000" sy="100000" flip="none" algn="tl"/>
            </a:blipFill>
            <a:ln w="9525" cap="flat" cmpd="sng">
              <a:noFill/>
              <a:prstDash val="solid"/>
              <a:round/>
              <a:headEnd/>
              <a:tailEnd/>
            </a:ln>
            <a:effectLst/>
          </p:spPr>
          <p:txBody>
            <a:bodyPr wrap="none" anchor="ctr"/>
            <a:lstStyle/>
            <a:p>
              <a:pPr>
                <a:defRPr/>
              </a:pPr>
              <a:endParaRPr lang="ru-RU"/>
            </a:p>
          </p:txBody>
        </p:sp>
        <p:sp>
          <p:nvSpPr>
            <p:cNvPr id="17458"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5" cstate="print"/>
              <a:srcRect/>
              <a:tile tx="0" ty="0" sx="100000" sy="100000" flip="none" algn="tl"/>
            </a:blipFill>
            <a:ln w="9525" cap="flat" cmpd="sng">
              <a:noFill/>
              <a:prstDash val="solid"/>
              <a:round/>
              <a:headEnd/>
              <a:tailEnd/>
            </a:ln>
            <a:effectLst/>
          </p:spPr>
          <p:txBody>
            <a:bodyPr wrap="none" anchor="ctr"/>
            <a:lstStyle/>
            <a:p>
              <a:pPr>
                <a:defRPr/>
              </a:pPr>
              <a:endParaRPr lang="ru-RU"/>
            </a:p>
          </p:txBody>
        </p:sp>
        <p:sp>
          <p:nvSpPr>
            <p:cNvPr id="17459"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7460"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pPr>
                <a:defRPr/>
              </a:pPr>
              <a:endParaRPr lang="ru-RU"/>
            </a:p>
          </p:txBody>
        </p:sp>
        <p:sp>
          <p:nvSpPr>
            <p:cNvPr id="17461"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a:defRPr/>
              </a:pPr>
              <a:endParaRPr lang="ru-RU"/>
            </a:p>
          </p:txBody>
        </p:sp>
        <p:sp>
          <p:nvSpPr>
            <p:cNvPr id="17462"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a:defRPr/>
              </a:pPr>
              <a:endParaRPr kumimoji="1" lang="ru-RU"/>
            </a:p>
          </p:txBody>
        </p:sp>
        <p:sp>
          <p:nvSpPr>
            <p:cNvPr id="17463"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7464"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a:defRPr/>
              </a:pPr>
              <a:endParaRPr kumimoji="1" lang="ru-RU"/>
            </a:p>
          </p:txBody>
        </p:sp>
      </p:grpSp>
      <p:sp>
        <p:nvSpPr>
          <p:cNvPr id="1027" name="Rectangle 57"/>
          <p:cNvSpPr>
            <a:spLocks noGrp="1" noChangeArrowheads="1"/>
          </p:cNvSpPr>
          <p:nvPr>
            <p:ph type="title"/>
          </p:nvPr>
        </p:nvSpPr>
        <p:spPr bwMode="auto">
          <a:xfrm>
            <a:off x="219075" y="227013"/>
            <a:ext cx="74771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8" name="Rectangle 58"/>
          <p:cNvSpPr>
            <a:spLocks noGrp="1" noChangeArrowheads="1"/>
          </p:cNvSpPr>
          <p:nvPr>
            <p:ph type="body" idx="1"/>
          </p:nvPr>
        </p:nvSpPr>
        <p:spPr bwMode="auto">
          <a:xfrm>
            <a:off x="263525" y="1598613"/>
            <a:ext cx="7386638" cy="4497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7467" name="Rectangle 59"/>
          <p:cNvSpPr>
            <a:spLocks noGrp="1" noChangeArrowheads="1"/>
          </p:cNvSpPr>
          <p:nvPr>
            <p:ph type="dt" sz="half" idx="2"/>
          </p:nvPr>
        </p:nvSpPr>
        <p:spPr bwMode="auto">
          <a:xfrm>
            <a:off x="301625" y="6242050"/>
            <a:ext cx="1782763"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ru-RU"/>
          </a:p>
        </p:txBody>
      </p:sp>
      <p:sp>
        <p:nvSpPr>
          <p:cNvPr id="17468" name="Rectangle 60"/>
          <p:cNvSpPr>
            <a:spLocks noGrp="1" noChangeArrowheads="1"/>
          </p:cNvSpPr>
          <p:nvPr>
            <p:ph type="ftr" sz="quarter" idx="3"/>
          </p:nvPr>
        </p:nvSpPr>
        <p:spPr bwMode="auto">
          <a:xfrm>
            <a:off x="2257425" y="6248400"/>
            <a:ext cx="3455988"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ru-RU"/>
          </a:p>
        </p:txBody>
      </p:sp>
      <p:sp>
        <p:nvSpPr>
          <p:cNvPr id="17469" name="Rectangle 61"/>
          <p:cNvSpPr>
            <a:spLocks noGrp="1" noChangeArrowheads="1"/>
          </p:cNvSpPr>
          <p:nvPr>
            <p:ph type="sldNum" sz="quarter" idx="4"/>
          </p:nvPr>
        </p:nvSpPr>
        <p:spPr bwMode="auto">
          <a:xfrm>
            <a:off x="5867400" y="6248400"/>
            <a:ext cx="175577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3CD0C4A4-2960-48D6-A814-B9F9453E829A}"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30"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ransition>
    <p:sndAc>
      <p:stSnd>
        <p:snd r:embed="rId13" name="chimes.wav"/>
      </p:stSnd>
    </p:sndAc>
  </p:transition>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Blip>
          <a:blip r:embed="rId16"/>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7"/>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8"/>
        </a:buBlip>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4544" y="1329443"/>
            <a:ext cx="8496944" cy="3323693"/>
          </a:xfrm>
        </p:spPr>
        <p:txBody>
          <a:bodyPr/>
          <a:lstStyle/>
          <a:p>
            <a:pPr algn="ctr"/>
            <a:r>
              <a:rPr lang="ru-RU" sz="5400" dirty="0" smtClean="0"/>
              <a:t/>
            </a:r>
            <a:br>
              <a:rPr lang="ru-RU" sz="5400" dirty="0" smtClean="0"/>
            </a:br>
            <a:r>
              <a:rPr lang="ru-RU" sz="5400" dirty="0" smtClean="0"/>
              <a:t>Дидактические</a:t>
            </a:r>
            <a:r>
              <a:rPr lang="ru-RU" sz="5400" dirty="0" smtClean="0"/>
              <a:t/>
            </a:r>
            <a:br>
              <a:rPr lang="ru-RU" sz="5400" dirty="0" smtClean="0"/>
            </a:br>
            <a:r>
              <a:rPr lang="ru-RU" sz="5400" dirty="0" smtClean="0"/>
              <a:t>закономерности</a:t>
            </a:r>
            <a:r>
              <a:rPr lang="ru-RU" sz="5400" smtClean="0"/>
              <a:t/>
            </a:r>
            <a:br>
              <a:rPr lang="ru-RU" sz="5400" smtClean="0"/>
            </a:br>
            <a:r>
              <a:rPr lang="ru-RU" sz="5400" dirty="0" smtClean="0"/>
              <a:t/>
            </a:r>
            <a:br>
              <a:rPr lang="ru-RU" sz="5400" dirty="0" smtClean="0"/>
            </a:br>
            <a:endParaRPr lang="ru-RU" sz="5400" b="1" dirty="0" smtClean="0"/>
          </a:p>
        </p:txBody>
      </p:sp>
    </p:spTree>
  </p:cSld>
  <p:clrMapOvr>
    <a:masterClrMapping/>
  </p:clrMapOvr>
  <p:transition>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63525" y="332656"/>
            <a:ext cx="7386638" cy="5835352"/>
          </a:xfrm>
        </p:spPr>
        <p:txBody>
          <a:bodyPr/>
          <a:lstStyle/>
          <a:p>
            <a:pPr marL="0" indent="0" algn="ctr">
              <a:buNone/>
            </a:pPr>
            <a:r>
              <a:rPr lang="ru-RU" sz="4000" dirty="0" smtClean="0">
                <a:solidFill>
                  <a:schemeClr val="tx2"/>
                </a:solidFill>
                <a:latin typeface="Times New Roman"/>
                <a:ea typeface="Calibri"/>
                <a:cs typeface="Times New Roman"/>
              </a:rPr>
              <a:t>Таким образом, знание дидактических закономерностей о том, как протекает процесс обучения, наряду с психологическими и другими его характеристиками, позволяет ученым и практикам построить его оптимально в </a:t>
            </a:r>
            <a:r>
              <a:rPr lang="ru-RU" sz="4000" dirty="0">
                <a:solidFill>
                  <a:schemeClr val="tx2"/>
                </a:solidFill>
                <a:latin typeface="Times New Roman"/>
                <a:ea typeface="Calibri"/>
                <a:cs typeface="Times New Roman"/>
              </a:rPr>
              <a:t>самых разных конкретных случаях.</a:t>
            </a:r>
          </a:p>
        </p:txBody>
      </p:sp>
    </p:spTree>
    <p:extLst>
      <p:ext uri="{BB962C8B-B14F-4D97-AF65-F5344CB8AC3E}">
        <p14:creationId xmlns:p14="http://schemas.microsoft.com/office/powerpoint/2010/main" xmlns="" val="857046429"/>
      </p:ext>
    </p:extLst>
  </p:cSld>
  <p:clrMapOvr>
    <a:masterClrMapping/>
  </p:clrMapOvr>
  <p:transition>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476672"/>
            <a:ext cx="7200800" cy="5355312"/>
          </a:xfrm>
          <a:prstGeom prst="rect">
            <a:avLst/>
          </a:prstGeom>
          <a:noFill/>
        </p:spPr>
        <p:txBody>
          <a:bodyPr wrap="square" rtlCol="0">
            <a:spAutoFit/>
          </a:bodyPr>
          <a:lstStyle/>
          <a:p>
            <a:r>
              <a:rPr lang="ru-RU" dirty="0" smtClean="0"/>
              <a:t>Тысячу ученых найдешь, пока на одного мудреца набредешь.</a:t>
            </a:r>
          </a:p>
          <a:p>
            <a:r>
              <a:rPr lang="ru-RU" dirty="0"/>
              <a:t> </a:t>
            </a:r>
            <a:r>
              <a:rPr lang="ru-RU" dirty="0" smtClean="0"/>
              <a:t>                                                                 Ф.-М. </a:t>
            </a:r>
            <a:r>
              <a:rPr lang="ru-RU" dirty="0" err="1" smtClean="0"/>
              <a:t>Клингер</a:t>
            </a:r>
            <a:endParaRPr lang="ru-RU" dirty="0" smtClean="0"/>
          </a:p>
          <a:p>
            <a:endParaRPr lang="ru-RU" dirty="0"/>
          </a:p>
          <a:p>
            <a:r>
              <a:rPr lang="ru-RU" dirty="0" smtClean="0"/>
              <a:t>Больше приносит пользы рассмотрение одного и того же предмета с десяти различных сторон, чем обучение десяти различным предметам с одной стороны. Не в количестве знаний заключается образование, но в полном понимании и искусном применении всего того, что знаешь.</a:t>
            </a:r>
          </a:p>
          <a:p>
            <a:r>
              <a:rPr lang="ru-RU" dirty="0" smtClean="0"/>
              <a:t>                                                                 А. </a:t>
            </a:r>
            <a:r>
              <a:rPr lang="ru-RU" dirty="0" err="1" smtClean="0"/>
              <a:t>Дистервег</a:t>
            </a:r>
            <a:endParaRPr lang="ru-RU" dirty="0" smtClean="0"/>
          </a:p>
          <a:p>
            <a:endParaRPr lang="ru-RU" dirty="0"/>
          </a:p>
          <a:p>
            <a:r>
              <a:rPr lang="ru-RU" dirty="0" smtClean="0"/>
              <a:t>Знание не цель, а средство.</a:t>
            </a:r>
          </a:p>
          <a:p>
            <a:r>
              <a:rPr lang="ru-RU" dirty="0"/>
              <a:t> </a:t>
            </a:r>
            <a:r>
              <a:rPr lang="ru-RU" dirty="0" smtClean="0"/>
              <a:t>                                                                Л.Н. Толстой</a:t>
            </a:r>
          </a:p>
          <a:p>
            <a:endParaRPr lang="ru-RU" dirty="0"/>
          </a:p>
          <a:p>
            <a:r>
              <a:rPr lang="ru-RU" dirty="0" smtClean="0"/>
              <a:t>Об уме человека вернее судить по его вопросам, нежели по его ответам</a:t>
            </a:r>
          </a:p>
          <a:p>
            <a:r>
              <a:rPr lang="ru-RU" dirty="0"/>
              <a:t> </a:t>
            </a:r>
            <a:r>
              <a:rPr lang="ru-RU" dirty="0" smtClean="0"/>
              <a:t>                                                                 Г. </a:t>
            </a:r>
            <a:r>
              <a:rPr lang="ru-RU" dirty="0" err="1" smtClean="0"/>
              <a:t>Левис</a:t>
            </a:r>
            <a:endParaRPr lang="ru-RU" dirty="0" smtClean="0"/>
          </a:p>
          <a:p>
            <a:endParaRPr lang="ru-RU" dirty="0" smtClean="0"/>
          </a:p>
          <a:p>
            <a:r>
              <a:rPr lang="ru-RU" dirty="0" smtClean="0"/>
              <a:t>Образование – лучший способ вложения денег.</a:t>
            </a:r>
          </a:p>
          <a:p>
            <a:r>
              <a:rPr lang="ru-RU" dirty="0"/>
              <a:t> </a:t>
            </a:r>
            <a:r>
              <a:rPr lang="ru-RU" dirty="0" smtClean="0"/>
              <a:t>                                                                 Б. Гейтс</a:t>
            </a:r>
            <a:endParaRPr lang="ru-RU" dirty="0"/>
          </a:p>
        </p:txBody>
      </p:sp>
    </p:spTree>
    <p:extLst>
      <p:ext uri="{BB962C8B-B14F-4D97-AF65-F5344CB8AC3E}">
        <p14:creationId xmlns:p14="http://schemas.microsoft.com/office/powerpoint/2010/main" xmlns="" val="4228976294"/>
      </p:ext>
    </p:extLst>
  </p:cSld>
  <p:clrMapOvr>
    <a:masterClrMapping/>
  </p:clrMapOvr>
  <p:transition>
    <p:sndAc>
      <p:stSnd>
        <p:snd r:embed="rId2" name="chimes.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Рабочий стол\1185438214_photo_11.jpg"/>
          <p:cNvPicPr>
            <a:picLocks noChangeAspect="1" noChangeArrowheads="1"/>
          </p:cNvPicPr>
          <p:nvPr/>
        </p:nvPicPr>
        <p:blipFill>
          <a:blip r:embed="rId3" cstate="print"/>
          <a:srcRect/>
          <a:stretch>
            <a:fillRect/>
          </a:stretch>
        </p:blipFill>
        <p:spPr bwMode="auto">
          <a:xfrm>
            <a:off x="0" y="0"/>
            <a:ext cx="7910513" cy="6858000"/>
          </a:xfrm>
          <a:prstGeom prst="rect">
            <a:avLst/>
          </a:prstGeom>
          <a:noFill/>
          <a:ln w="9525">
            <a:noFill/>
            <a:miter lim="800000"/>
            <a:headEnd/>
            <a:tailEnd/>
          </a:ln>
        </p:spPr>
      </p:pic>
      <p:sp>
        <p:nvSpPr>
          <p:cNvPr id="14338" name="Rectangle 5"/>
          <p:cNvSpPr>
            <a:spLocks noGrp="1" noChangeArrowheads="1"/>
          </p:cNvSpPr>
          <p:nvPr>
            <p:ph type="ctrTitle"/>
          </p:nvPr>
        </p:nvSpPr>
        <p:spPr>
          <a:xfrm>
            <a:off x="428596" y="300030"/>
            <a:ext cx="6965950" cy="2057400"/>
          </a:xfrm>
        </p:spPr>
        <p:txBody>
          <a:bodyPr/>
          <a:lstStyle/>
          <a:p>
            <a:pPr algn="ctr" eaLnBrk="1" hangingPunct="1"/>
            <a:r>
              <a:rPr lang="ru-RU" sz="6600" b="1" i="1" dirty="0" smtClean="0">
                <a:solidFill>
                  <a:schemeClr val="accent2"/>
                </a:solidFill>
                <a:latin typeface="Arial Narrow" pitchFamily="34" charset="0"/>
              </a:rPr>
              <a:t>СПАСИБО ЗА ВНИМАНИЕ!</a:t>
            </a:r>
          </a:p>
        </p:txBody>
      </p:sp>
      <p:sp>
        <p:nvSpPr>
          <p:cNvPr id="14339" name="Rectangle 3"/>
          <p:cNvSpPr>
            <a:spLocks noGrp="1" noChangeArrowheads="1"/>
          </p:cNvSpPr>
          <p:nvPr>
            <p:ph type="subTitle" idx="1"/>
          </p:nvPr>
        </p:nvSpPr>
        <p:spPr/>
        <p:txBody>
          <a:bodyPr/>
          <a:lstStyle/>
          <a:p>
            <a:pPr eaLnBrk="1" hangingPunct="1">
              <a:lnSpc>
                <a:spcPct val="90000"/>
              </a:lnSpc>
            </a:pPr>
            <a:r>
              <a:rPr lang="ru-RU" sz="6000" b="1" i="1" smtClean="0">
                <a:solidFill>
                  <a:schemeClr val="accent2"/>
                </a:solidFill>
              </a:rPr>
              <a:t/>
            </a:r>
            <a:br>
              <a:rPr lang="ru-RU" sz="6000" b="1" i="1" smtClean="0">
                <a:solidFill>
                  <a:schemeClr val="accent2"/>
                </a:solidFill>
              </a:rPr>
            </a:br>
            <a:endParaRPr lang="ru-RU" sz="6000" b="1" i="1" smtClean="0">
              <a:solidFill>
                <a:schemeClr val="accent2"/>
              </a:solidFill>
            </a:endParaRPr>
          </a:p>
        </p:txBody>
      </p:sp>
    </p:spTree>
  </p:cSld>
  <p:clrMapOvr>
    <a:masterClrMapping/>
  </p:clrMapOvr>
  <p:transition>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075" y="227012"/>
            <a:ext cx="7477125" cy="6298331"/>
          </a:xfrm>
        </p:spPr>
        <p:txBody>
          <a:bodyPr numCol="1"/>
          <a:lstStyle/>
          <a:p>
            <a:pPr algn="ctr"/>
            <a:r>
              <a:rPr lang="ru-RU" dirty="0"/>
              <a:t>Закономерности обучения, рассматриваемые как выражение действия законов в конкретных </a:t>
            </a:r>
            <a:r>
              <a:rPr lang="ru-RU" dirty="0" smtClean="0"/>
              <a:t>условиях, –  </a:t>
            </a:r>
            <a:r>
              <a:rPr lang="ru-RU" dirty="0"/>
              <a:t>это объективные, существенные, устойчивые, повторяющиеся связи между составными частями, компонентами процесса обучения. </a:t>
            </a:r>
          </a:p>
        </p:txBody>
      </p:sp>
    </p:spTree>
    <p:extLst>
      <p:ext uri="{BB962C8B-B14F-4D97-AF65-F5344CB8AC3E}">
        <p14:creationId xmlns:p14="http://schemas.microsoft.com/office/powerpoint/2010/main" xmlns="" val="3245857798"/>
      </p:ext>
    </p:extLst>
  </p:cSld>
  <p:clrMapOvr>
    <a:masterClrMapping/>
  </p:clrMapOvr>
  <p:transition>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692696"/>
            <a:ext cx="7386638" cy="5115272"/>
          </a:xfrm>
        </p:spPr>
        <p:txBody>
          <a:bodyPr/>
          <a:lstStyle/>
          <a:p>
            <a:pPr marL="0" indent="0" algn="ctr">
              <a:buNone/>
            </a:pPr>
            <a:r>
              <a:rPr lang="ru-RU" sz="4000" dirty="0" smtClean="0">
                <a:solidFill>
                  <a:schemeClr val="tx2"/>
                </a:solidFill>
                <a:latin typeface="+mj-lt"/>
                <a:ea typeface="+mj-ea"/>
                <a:cs typeface="+mj-cs"/>
              </a:rPr>
              <a:t>Особенность </a:t>
            </a:r>
            <a:r>
              <a:rPr lang="ru-RU" sz="4000" dirty="0">
                <a:solidFill>
                  <a:schemeClr val="tx2"/>
                </a:solidFill>
                <a:latin typeface="+mj-lt"/>
                <a:ea typeface="+mj-ea"/>
                <a:cs typeface="+mj-cs"/>
              </a:rPr>
              <a:t>понятия "закономерности" в дидактике состоит в том, что эти связи, зависимости компонентов процесса обучения носят преимущественно вероятностно-статистический характер.</a:t>
            </a:r>
          </a:p>
        </p:txBody>
      </p:sp>
    </p:spTree>
    <p:extLst>
      <p:ext uri="{BB962C8B-B14F-4D97-AF65-F5344CB8AC3E}">
        <p14:creationId xmlns:p14="http://schemas.microsoft.com/office/powerpoint/2010/main" xmlns="" val="1803629629"/>
      </p:ext>
    </p:extLst>
  </p:cSld>
  <p:clrMapOvr>
    <a:masterClrMapping/>
  </p:clrMapOvr>
  <p:transition>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07504" y="428604"/>
            <a:ext cx="7704856" cy="4497387"/>
          </a:xfrm>
        </p:spPr>
        <p:txBody>
          <a:bodyPr/>
          <a:lstStyle/>
          <a:p>
            <a:pPr marL="0" lvl="0" indent="0" algn="ctr">
              <a:spcAft>
                <a:spcPts val="0"/>
              </a:spcAft>
              <a:buNone/>
              <a:tabLst>
                <a:tab pos="457200" algn="l"/>
              </a:tabLst>
            </a:pPr>
            <a:r>
              <a:rPr lang="ru-RU" sz="4000" dirty="0" smtClean="0">
                <a:solidFill>
                  <a:schemeClr val="tx2"/>
                </a:solidFill>
                <a:latin typeface="Times New Roman"/>
                <a:ea typeface="Times New Roman"/>
              </a:rPr>
              <a:t>ДИДАКТИЧЕСКИЕ</a:t>
            </a:r>
          </a:p>
          <a:p>
            <a:pPr marL="0" lvl="0" indent="0" algn="ctr">
              <a:spcAft>
                <a:spcPts val="0"/>
              </a:spcAft>
              <a:buNone/>
              <a:tabLst>
                <a:tab pos="457200" algn="l"/>
              </a:tabLst>
            </a:pPr>
            <a:r>
              <a:rPr lang="ru-RU" sz="4000" dirty="0" smtClean="0">
                <a:solidFill>
                  <a:schemeClr val="tx2"/>
                </a:solidFill>
                <a:latin typeface="Times New Roman"/>
                <a:ea typeface="Times New Roman"/>
              </a:rPr>
              <a:t>(содержательно–процессуальные) </a:t>
            </a:r>
            <a:r>
              <a:rPr lang="ru-RU" sz="4000" dirty="0">
                <a:solidFill>
                  <a:schemeClr val="tx2"/>
                </a:solidFill>
                <a:latin typeface="Times New Roman"/>
                <a:ea typeface="Times New Roman"/>
              </a:rPr>
              <a:t>закономерности определяют собственно дидактические характеристики, такие как зависимость результативности обучения от содержания, средств, целей, методов, форм процесса обучения.</a:t>
            </a:r>
          </a:p>
        </p:txBody>
      </p:sp>
    </p:spTree>
  </p:cSld>
  <p:clrMapOvr>
    <a:masterClrMapping/>
  </p:clrMapOvr>
  <p:transition>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620688"/>
            <a:ext cx="6552728" cy="4801314"/>
          </a:xfrm>
          <a:prstGeom prst="rect">
            <a:avLst/>
          </a:prstGeom>
          <a:noFill/>
        </p:spPr>
        <p:txBody>
          <a:bodyPr wrap="square" rtlCol="0">
            <a:spAutoFit/>
          </a:bodyPr>
          <a:lstStyle/>
          <a:p>
            <a:r>
              <a:rPr lang="ru-RU" dirty="0" smtClean="0"/>
              <a:t>Умные люди учатся для того, чтобы знать; ничтожные – для того, чтобы их знали.</a:t>
            </a:r>
          </a:p>
          <a:p>
            <a:r>
              <a:rPr lang="ru-RU" dirty="0"/>
              <a:t> </a:t>
            </a:r>
            <a:r>
              <a:rPr lang="ru-RU" dirty="0" smtClean="0"/>
              <a:t>                                                     Восточное изречение</a:t>
            </a:r>
          </a:p>
          <a:p>
            <a:endParaRPr lang="ru-RU" dirty="0"/>
          </a:p>
          <a:p>
            <a:r>
              <a:rPr lang="ru-RU" dirty="0" smtClean="0"/>
              <a:t>Многие ученые похожи на кассира в банковском деле: на руках у него много денег, но деньги принадлежат не ему</a:t>
            </a:r>
          </a:p>
          <a:p>
            <a:r>
              <a:rPr lang="ru-RU" dirty="0"/>
              <a:t> </a:t>
            </a:r>
            <a:r>
              <a:rPr lang="ru-RU" dirty="0" smtClean="0"/>
              <a:t>                                                        Л. Берне</a:t>
            </a:r>
          </a:p>
          <a:p>
            <a:endParaRPr lang="ru-RU" dirty="0"/>
          </a:p>
          <a:p>
            <a:r>
              <a:rPr lang="ru-RU" dirty="0" smtClean="0"/>
              <a:t>Учите ребенка главным образом тому, что может быть ему полезно в жизни, сообразно карьере, которая ему предстоит.</a:t>
            </a:r>
          </a:p>
          <a:p>
            <a:r>
              <a:rPr lang="ru-RU" dirty="0"/>
              <a:t> </a:t>
            </a:r>
            <a:r>
              <a:rPr lang="ru-RU" dirty="0" smtClean="0"/>
              <a:t>                                                            Дж. Локк</a:t>
            </a:r>
          </a:p>
          <a:p>
            <a:endParaRPr lang="ru-RU" dirty="0"/>
          </a:p>
          <a:p>
            <a:r>
              <a:rPr lang="ru-RU" dirty="0" smtClean="0"/>
              <a:t>Ученый знает, что такое невежда, потому, что он сам был им когда-то, но невежда не понимает состояния ученого, потому, что никогда им не был.</a:t>
            </a:r>
          </a:p>
          <a:p>
            <a:r>
              <a:rPr lang="ru-RU" dirty="0"/>
              <a:t> </a:t>
            </a:r>
            <a:r>
              <a:rPr lang="ru-RU" dirty="0" smtClean="0"/>
              <a:t>                                                      Восточное изречение</a:t>
            </a:r>
            <a:endParaRPr lang="ru-RU" dirty="0"/>
          </a:p>
        </p:txBody>
      </p:sp>
    </p:spTree>
    <p:extLst>
      <p:ext uri="{BB962C8B-B14F-4D97-AF65-F5344CB8AC3E}">
        <p14:creationId xmlns:p14="http://schemas.microsoft.com/office/powerpoint/2010/main" xmlns="" val="3185921966"/>
      </p:ext>
    </p:extLst>
  </p:cSld>
  <p:clrMapOvr>
    <a:masterClrMapping/>
  </p:clrMapOvr>
  <p:transition>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9750" y="404813"/>
            <a:ext cx="7156450" cy="1944687"/>
          </a:xfrm>
        </p:spPr>
        <p:txBody>
          <a:bodyPr/>
          <a:lstStyle/>
          <a:p>
            <a:pPr algn="ctr" eaLnBrk="1" hangingPunct="1"/>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endParaRPr lang="ru-RU" smtClean="0"/>
          </a:p>
        </p:txBody>
      </p:sp>
      <p:sp>
        <p:nvSpPr>
          <p:cNvPr id="5123" name="Rectangle 3"/>
          <p:cNvSpPr>
            <a:spLocks noGrp="1" noChangeArrowheads="1"/>
          </p:cNvSpPr>
          <p:nvPr>
            <p:ph type="body" idx="1"/>
          </p:nvPr>
        </p:nvSpPr>
        <p:spPr>
          <a:xfrm>
            <a:off x="35496" y="138460"/>
            <a:ext cx="7776864" cy="5738812"/>
          </a:xfrm>
        </p:spPr>
        <p:txBody>
          <a:bodyPr/>
          <a:lstStyle/>
          <a:p>
            <a:pPr marL="0" indent="0" algn="ctr">
              <a:spcAft>
                <a:spcPts val="0"/>
              </a:spcAft>
              <a:buNone/>
            </a:pPr>
            <a:r>
              <a:rPr lang="ru-RU" sz="1800" dirty="0" smtClean="0">
                <a:solidFill>
                  <a:schemeClr val="tx2"/>
                </a:solidFill>
                <a:latin typeface="Times New Roman"/>
                <a:ea typeface="Times New Roman"/>
              </a:rPr>
              <a:t> </a:t>
            </a:r>
            <a:r>
              <a:rPr lang="ru-RU" sz="2800" dirty="0" smtClean="0">
                <a:solidFill>
                  <a:schemeClr val="tx2"/>
                </a:solidFill>
                <a:latin typeface="Times New Roman"/>
                <a:ea typeface="Times New Roman"/>
              </a:rPr>
              <a:t>ДИДАКТИЧЕСКИЕ ЗАКОНОМЕРНОСТИ</a:t>
            </a:r>
            <a:r>
              <a:rPr lang="en-US" sz="2800" dirty="0" smtClean="0">
                <a:solidFill>
                  <a:schemeClr val="tx2"/>
                </a:solidFill>
                <a:latin typeface="Times New Roman"/>
                <a:ea typeface="Times New Roman"/>
              </a:rPr>
              <a:t>:</a:t>
            </a:r>
            <a:endParaRPr lang="ru-RU" sz="2800" dirty="0" smtClean="0">
              <a:solidFill>
                <a:schemeClr val="tx2"/>
              </a:solidFill>
              <a:latin typeface="Times New Roman"/>
              <a:ea typeface="Times New Roman"/>
            </a:endParaRPr>
          </a:p>
          <a:p>
            <a:r>
              <a:rPr lang="ru-RU" sz="2800" dirty="0" smtClean="0">
                <a:solidFill>
                  <a:schemeClr val="tx2"/>
                </a:solidFill>
                <a:latin typeface="Times New Roman"/>
                <a:ea typeface="Times New Roman"/>
              </a:rPr>
              <a:t>1</a:t>
            </a:r>
            <a:r>
              <a:rPr lang="ru-RU" sz="2800" dirty="0">
                <a:solidFill>
                  <a:schemeClr val="tx2"/>
                </a:solidFill>
                <a:latin typeface="Times New Roman"/>
                <a:ea typeface="Times New Roman"/>
              </a:rPr>
              <a:t>. Результаты обучения (в </a:t>
            </a:r>
            <a:r>
              <a:rPr lang="ru-RU" sz="2800" dirty="0" smtClean="0">
                <a:solidFill>
                  <a:schemeClr val="tx2"/>
                </a:solidFill>
                <a:latin typeface="Times New Roman"/>
                <a:ea typeface="Times New Roman"/>
              </a:rPr>
              <a:t>известных</a:t>
            </a:r>
            <a:r>
              <a:rPr lang="en-US" sz="2800" dirty="0" smtClean="0">
                <a:solidFill>
                  <a:schemeClr val="tx2"/>
                </a:solidFill>
                <a:latin typeface="Times New Roman"/>
                <a:ea typeface="Times New Roman"/>
              </a:rPr>
              <a:t> </a:t>
            </a:r>
            <a:r>
              <a:rPr lang="ru-RU" sz="2800" dirty="0" smtClean="0">
                <a:solidFill>
                  <a:schemeClr val="tx2"/>
                </a:solidFill>
                <a:latin typeface="Times New Roman"/>
                <a:ea typeface="Times New Roman"/>
              </a:rPr>
              <a:t>пределах</a:t>
            </a:r>
            <a:r>
              <a:rPr lang="ru-RU" sz="2800" dirty="0">
                <a:solidFill>
                  <a:schemeClr val="tx2"/>
                </a:solidFill>
                <a:latin typeface="Times New Roman"/>
                <a:ea typeface="Times New Roman"/>
              </a:rPr>
              <a:t>) прямо пропорциональны продолжительности обучения.</a:t>
            </a:r>
          </a:p>
          <a:p>
            <a:r>
              <a:rPr lang="ru-RU" sz="2800" dirty="0">
                <a:solidFill>
                  <a:schemeClr val="tx2"/>
                </a:solidFill>
                <a:latin typeface="Times New Roman"/>
                <a:ea typeface="Times New Roman"/>
              </a:rPr>
              <a:t>2. Продуктивность усвоения заданного объема знаний, умений (в известных пределах) обратно пропорциональна количеству изучаемого материала или объему требуемых действий.</a:t>
            </a:r>
          </a:p>
          <a:p>
            <a:r>
              <a:rPr lang="ru-RU" sz="2800" dirty="0">
                <a:solidFill>
                  <a:schemeClr val="tx2"/>
                </a:solidFill>
                <a:latin typeface="Times New Roman"/>
                <a:ea typeface="Times New Roman"/>
              </a:rPr>
              <a:t>3. Продуктивность усвоения заданного объема знаний, умений (в известных пределах) обратно пропорциональна трудности и сложности изучаемого учебного материала, формируемых действий. </a:t>
            </a:r>
          </a:p>
          <a:p>
            <a:pPr marL="0" indent="0" algn="ctr">
              <a:spcAft>
                <a:spcPts val="0"/>
              </a:spcAft>
              <a:buNone/>
            </a:pPr>
            <a:endParaRPr lang="ru-RU" sz="2800" dirty="0" smtClean="0">
              <a:solidFill>
                <a:schemeClr val="tx2"/>
              </a:solidFill>
            </a:endParaRPr>
          </a:p>
        </p:txBody>
      </p:sp>
    </p:spTree>
  </p:cSld>
  <p:clrMapOvr>
    <a:masterClrMapping/>
  </p:clrMapOvr>
  <p:transition>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44624"/>
            <a:ext cx="7812360" cy="5619328"/>
          </a:xfrm>
        </p:spPr>
        <p:txBody>
          <a:bodyPr/>
          <a:lstStyle/>
          <a:p>
            <a:r>
              <a:rPr lang="ru-RU" dirty="0" smtClean="0">
                <a:solidFill>
                  <a:schemeClr val="tx2"/>
                </a:solidFill>
                <a:latin typeface="Times New Roman"/>
                <a:ea typeface="Times New Roman"/>
              </a:rPr>
              <a:t>4</a:t>
            </a:r>
            <a:r>
              <a:rPr lang="ru-RU" dirty="0">
                <a:solidFill>
                  <a:schemeClr val="tx2"/>
                </a:solidFill>
                <a:latin typeface="Times New Roman"/>
                <a:ea typeface="Times New Roman"/>
              </a:rPr>
              <a:t>. Результаты </a:t>
            </a:r>
            <a:r>
              <a:rPr lang="ru-RU" dirty="0" smtClean="0">
                <a:solidFill>
                  <a:schemeClr val="tx2"/>
                </a:solidFill>
                <a:latin typeface="Times New Roman"/>
                <a:ea typeface="Times New Roman"/>
              </a:rPr>
              <a:t>обучения (в известных пределах) находятся в прямой пропорциональной зависимости от осознания целей обучения обучаемыми.</a:t>
            </a:r>
          </a:p>
          <a:p>
            <a:r>
              <a:rPr lang="ru-RU" dirty="0" smtClean="0">
                <a:solidFill>
                  <a:schemeClr val="tx2"/>
                </a:solidFill>
                <a:latin typeface="Times New Roman"/>
                <a:ea typeface="Times New Roman"/>
              </a:rPr>
              <a:t>5. Результаты обучения (в известных пределах) прямо пропорциональны значимости для учащихся усваиваемого </a:t>
            </a:r>
            <a:r>
              <a:rPr lang="ru-RU" dirty="0">
                <a:solidFill>
                  <a:schemeClr val="tx2"/>
                </a:solidFill>
                <a:latin typeface="Times New Roman"/>
                <a:ea typeface="Times New Roman"/>
              </a:rPr>
              <a:t>содержания</a:t>
            </a:r>
            <a:r>
              <a:rPr lang="ru-RU" dirty="0" smtClean="0">
                <a:solidFill>
                  <a:schemeClr val="tx2"/>
                </a:solidFill>
                <a:latin typeface="Times New Roman"/>
                <a:ea typeface="Times New Roman"/>
              </a:rPr>
              <a:t>.</a:t>
            </a:r>
            <a:endParaRPr lang="ru-RU" dirty="0">
              <a:solidFill>
                <a:schemeClr val="tx2"/>
              </a:solidFill>
              <a:latin typeface="Times New Roman"/>
              <a:ea typeface="Times New Roman"/>
            </a:endParaRPr>
          </a:p>
          <a:p>
            <a:r>
              <a:rPr lang="ru-RU" dirty="0">
                <a:solidFill>
                  <a:schemeClr val="tx2"/>
                </a:solidFill>
                <a:latin typeface="Times New Roman"/>
                <a:ea typeface="Times New Roman"/>
              </a:rPr>
              <a:t>6. Результаты обучения зависят от способа включения учащихся в учебную деятельность.</a:t>
            </a:r>
          </a:p>
          <a:p>
            <a:r>
              <a:rPr lang="ru-RU" dirty="0">
                <a:solidFill>
                  <a:schemeClr val="tx2"/>
                </a:solidFill>
                <a:latin typeface="Times New Roman"/>
                <a:ea typeface="Times New Roman"/>
              </a:rPr>
              <a:t>7. Результаты обучения зависят от применяемых методов.</a:t>
            </a:r>
          </a:p>
        </p:txBody>
      </p:sp>
    </p:spTree>
  </p:cSld>
  <p:clrMapOvr>
    <a:masterClrMapping/>
  </p:clrMapOvr>
  <p:transition>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017" y="548680"/>
            <a:ext cx="7812359" cy="5794275"/>
          </a:xfrm>
        </p:spPr>
        <p:txBody>
          <a:bodyPr/>
          <a:lstStyle/>
          <a:p>
            <a:r>
              <a:rPr lang="ru-RU" sz="2800" dirty="0"/>
              <a:t>8. Результаты обучения зависят от применяемых средств.</a:t>
            </a:r>
            <a:br>
              <a:rPr lang="ru-RU" sz="2800" dirty="0"/>
            </a:br>
            <a:r>
              <a:rPr lang="ru-RU" sz="2800" dirty="0"/>
              <a:t>9. Продуктивность усвоения заданного объема знаний, умений зависит от характера созданной преподавателем учебной ситуации.</a:t>
            </a:r>
            <a:br>
              <a:rPr lang="ru-RU" sz="2800" dirty="0"/>
            </a:br>
            <a:r>
              <a:rPr lang="ru-RU" sz="2800" dirty="0"/>
              <a:t>10. Результаты обучения зависят от способа расчленения учебного материала на подлежащие усвоению части.</a:t>
            </a:r>
            <a:br>
              <a:rPr lang="ru-RU" sz="2800" dirty="0"/>
            </a:br>
            <a:r>
              <a:rPr lang="ru-RU" sz="2800" dirty="0"/>
              <a:t>11. Результаты обучения находятся в прямой пропорциональной зависимости от мастерства (квалификации, профессионализма) преподавателя.</a:t>
            </a:r>
            <a:br>
              <a:rPr lang="ru-RU" sz="2800" dirty="0"/>
            </a:br>
            <a:r>
              <a:rPr lang="ru-RU" sz="2800" dirty="0"/>
              <a:t>12. Обучение путем делания в 6-7 раз продуктивнее обучения путем слушания.</a:t>
            </a:r>
          </a:p>
        </p:txBody>
      </p:sp>
    </p:spTree>
    <p:extLst>
      <p:ext uri="{BB962C8B-B14F-4D97-AF65-F5344CB8AC3E}">
        <p14:creationId xmlns:p14="http://schemas.microsoft.com/office/powerpoint/2010/main" xmlns="" val="1184708233"/>
      </p:ext>
    </p:extLst>
  </p:cSld>
  <p:clrMapOvr>
    <a:masterClrMapping/>
  </p:clrMapOvr>
  <p:transition>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7386638" cy="5721523"/>
          </a:xfrm>
        </p:spPr>
        <p:txBody>
          <a:bodyPr/>
          <a:lstStyle/>
          <a:p>
            <a:pPr marL="0" indent="0" algn="ctr">
              <a:buNone/>
            </a:pPr>
            <a:r>
              <a:rPr lang="ru-RU" dirty="0" smtClean="0">
                <a:solidFill>
                  <a:schemeClr val="tx2"/>
                </a:solidFill>
              </a:rPr>
              <a:t>Указанные </a:t>
            </a:r>
            <a:r>
              <a:rPr lang="ru-RU" dirty="0">
                <a:solidFill>
                  <a:schemeClr val="tx2"/>
                </a:solidFill>
              </a:rPr>
              <a:t>закономерности подчеркивают одну важную педагогическую истину, суть которой заключается в том, что результаты обучения и воспитание личности зависят от характера деятельности, в которую включается учащийся. Именно поэтому они служат базой для выработки системы стратегических идей, которые составляют ядро современной педагогической концепции обучения.</a:t>
            </a:r>
          </a:p>
        </p:txBody>
      </p:sp>
    </p:spTree>
    <p:extLst>
      <p:ext uri="{BB962C8B-B14F-4D97-AF65-F5344CB8AC3E}">
        <p14:creationId xmlns:p14="http://schemas.microsoft.com/office/powerpoint/2010/main" xmlns="" val="820278004"/>
      </p:ext>
    </p:extLst>
  </p:cSld>
  <p:clrMapOvr>
    <a:masterClrMapping/>
  </p:clrMapOvr>
  <p:transition>
    <p:sndAc>
      <p:stSnd>
        <p:snd r:embed="rId2" name="chimes.wav"/>
      </p:stSnd>
    </p:sndAc>
  </p:transition>
  <p:timing>
    <p:tnLst>
      <p:par>
        <p:cTn id="1" dur="indefinite" restart="never" nodeType="tmRoot"/>
      </p:par>
    </p:tnLst>
  </p:timing>
</p:sld>
</file>

<file path=ppt/theme/theme1.xml><?xml version="1.0" encoding="utf-8"?>
<a:theme xmlns:a="http://schemas.openxmlformats.org/drawingml/2006/main" name="Кимоно">
  <a:themeElements>
    <a:clrScheme name="Кимоно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Кимоно">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имоно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Кимоно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Кимоно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Кимоно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Кимоно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Кимоно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Кимоно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Кимоно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FA73C1-DE79-40E7-B5E4-AE183C2FBE08}"/>
</file>

<file path=customXml/itemProps2.xml><?xml version="1.0" encoding="utf-8"?>
<ds:datastoreItem xmlns:ds="http://schemas.openxmlformats.org/officeDocument/2006/customXml" ds:itemID="{B337AFCF-D568-401F-9078-89FD647A0918}"/>
</file>

<file path=customXml/itemProps3.xml><?xml version="1.0" encoding="utf-8"?>
<ds:datastoreItem xmlns:ds="http://schemas.openxmlformats.org/officeDocument/2006/customXml" ds:itemID="{DF01C03E-56AD-4D2A-836B-3F9070322E83}"/>
</file>

<file path=docProps/app.xml><?xml version="1.0" encoding="utf-8"?>
<Properties xmlns="http://schemas.openxmlformats.org/officeDocument/2006/extended-properties" xmlns:vt="http://schemas.openxmlformats.org/officeDocument/2006/docPropsVTypes">
  <Template>Flow</Template>
  <TotalTime>373</TotalTime>
  <Words>513</Words>
  <Application>Microsoft Office PowerPoint</Application>
  <PresentationFormat>Экран (4:3)</PresentationFormat>
  <Paragraphs>44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Кимоно</vt:lpstr>
      <vt:lpstr> Дидактические закономерности  </vt:lpstr>
      <vt:lpstr>Закономерности обучения, рассматриваемые как выражение действия законов в конкретных условиях, –  это объективные, существенные, устойчивые, повторяющиеся связи между составными частями, компонентами процесса обучения. </vt:lpstr>
      <vt:lpstr>Слайд 3</vt:lpstr>
      <vt:lpstr>Слайд 4</vt:lpstr>
      <vt:lpstr>Слайд 5</vt:lpstr>
      <vt:lpstr>             </vt:lpstr>
      <vt:lpstr>Слайд 7</vt:lpstr>
      <vt:lpstr>8. Результаты обучения зависят от применяемых средств. 9. Продуктивность усвоения заданного объема знаний, умений зависит от характера созданной преподавателем учебной ситуации. 10. Результаты обучения зависят от способа расчленения учебного материала на подлежащие усвоению части. 11. Результаты обучения находятся в прямой пропорциональной зависимости от мастерства (квалификации, профессионализма) преподавателя. 12. Обучение путем делания в 6-7 раз продуктивнее обучения путем слушания.</vt:lpstr>
      <vt:lpstr>Слайд 9</vt:lpstr>
      <vt:lpstr>Слайд 10</vt:lpstr>
      <vt:lpstr>Слайд 11</vt:lpstr>
      <vt:lpstr>СПАСИБО ЗА ВНИМАНИЕ!</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ЗА  СЧАСТЛИВУЮ                                         ДОЛГУЮ  ЖИЗНЬ!</dc:title>
  <dc:creator>наташка</dc:creator>
  <cp:lastModifiedBy>Admin</cp:lastModifiedBy>
  <cp:revision>69</cp:revision>
  <dcterms:created xsi:type="dcterms:W3CDTF">2008-04-20T06:39:02Z</dcterms:created>
  <dcterms:modified xsi:type="dcterms:W3CDTF">2014-02-01T15:46:58Z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